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8" r:id="rId1"/>
  </p:sldMasterIdLst>
  <p:sldIdLst>
    <p:sldId id="256" r:id="rId2"/>
    <p:sldId id="257" r:id="rId3"/>
    <p:sldId id="274" r:id="rId4"/>
    <p:sldId id="259" r:id="rId5"/>
    <p:sldId id="260" r:id="rId6"/>
    <p:sldId id="261" r:id="rId7"/>
    <p:sldId id="262" r:id="rId8"/>
    <p:sldId id="276" r:id="rId9"/>
    <p:sldId id="264" r:id="rId10"/>
    <p:sldId id="272" r:id="rId11"/>
    <p:sldId id="275" r:id="rId12"/>
    <p:sldId id="278" r:id="rId13"/>
    <p:sldId id="265" r:id="rId14"/>
    <p:sldId id="266" r:id="rId15"/>
    <p:sldId id="277"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13" d="100"/>
          <a:sy n="113" d="100"/>
        </p:scale>
        <p:origin x="5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ang Pham" userId="3e67c555077231c7" providerId="LiveId" clId="{E20FC327-B306-4EC7-B972-6B5B2F1B9F1E}"/>
    <pc:docChg chg="undo redo custSel delSld modSld">
      <pc:chgData name="Quang Pham" userId="3e67c555077231c7" providerId="LiveId" clId="{E20FC327-B306-4EC7-B972-6B5B2F1B9F1E}" dt="2021-05-26T23:40:41.389" v="85" actId="1076"/>
      <pc:docMkLst>
        <pc:docMk/>
      </pc:docMkLst>
      <pc:sldChg chg="modSp mod">
        <pc:chgData name="Quang Pham" userId="3e67c555077231c7" providerId="LiveId" clId="{E20FC327-B306-4EC7-B972-6B5B2F1B9F1E}" dt="2021-05-23T05:22:55.362" v="5" actId="1582"/>
        <pc:sldMkLst>
          <pc:docMk/>
          <pc:sldMk cId="3626302468" sldId="256"/>
        </pc:sldMkLst>
        <pc:spChg chg="mod">
          <ac:chgData name="Quang Pham" userId="3e67c555077231c7" providerId="LiveId" clId="{E20FC327-B306-4EC7-B972-6B5B2F1B9F1E}" dt="2021-05-23T05:22:55.362" v="5" actId="1582"/>
          <ac:spMkLst>
            <pc:docMk/>
            <pc:sldMk cId="3626302468" sldId="256"/>
            <ac:spMk id="5" creationId="{449BD827-3B59-4AA1-8476-6AF93D1E8F40}"/>
          </ac:spMkLst>
        </pc:spChg>
      </pc:sldChg>
      <pc:sldChg chg="modSp mod modClrScheme chgLayout">
        <pc:chgData name="Quang Pham" userId="3e67c555077231c7" providerId="LiveId" clId="{E20FC327-B306-4EC7-B972-6B5B2F1B9F1E}" dt="2021-05-26T23:36:45.904" v="57" actId="700"/>
        <pc:sldMkLst>
          <pc:docMk/>
          <pc:sldMk cId="220855624" sldId="257"/>
        </pc:sldMkLst>
        <pc:spChg chg="mod">
          <ac:chgData name="Quang Pham" userId="3e67c555077231c7" providerId="LiveId" clId="{E20FC327-B306-4EC7-B972-6B5B2F1B9F1E}" dt="2021-05-23T05:23:09.675" v="8" actId="2711"/>
          <ac:spMkLst>
            <pc:docMk/>
            <pc:sldMk cId="220855624" sldId="257"/>
            <ac:spMk id="5" creationId="{4328BA1F-950E-4289-84CB-089C35D0AD31}"/>
          </ac:spMkLst>
        </pc:spChg>
      </pc:sldChg>
      <pc:sldChg chg="modSp mod modClrScheme chgLayout">
        <pc:chgData name="Quang Pham" userId="3e67c555077231c7" providerId="LiveId" clId="{E20FC327-B306-4EC7-B972-6B5B2F1B9F1E}" dt="2021-05-26T23:37:01.081" v="59" actId="700"/>
        <pc:sldMkLst>
          <pc:docMk/>
          <pc:sldMk cId="3359920485" sldId="259"/>
        </pc:sldMkLst>
        <pc:spChg chg="mod">
          <ac:chgData name="Quang Pham" userId="3e67c555077231c7" providerId="LiveId" clId="{E20FC327-B306-4EC7-B972-6B5B2F1B9F1E}" dt="2021-05-23T05:23:43.022" v="10" actId="2711"/>
          <ac:spMkLst>
            <pc:docMk/>
            <pc:sldMk cId="3359920485" sldId="259"/>
            <ac:spMk id="6" creationId="{DD6BC3A4-2538-4594-A3D9-76D69EC1FF54}"/>
          </ac:spMkLst>
        </pc:spChg>
        <pc:spChg chg="mod">
          <ac:chgData name="Quang Pham" userId="3e67c555077231c7" providerId="LiveId" clId="{E20FC327-B306-4EC7-B972-6B5B2F1B9F1E}" dt="2021-05-23T05:23:43.022" v="10" actId="2711"/>
          <ac:spMkLst>
            <pc:docMk/>
            <pc:sldMk cId="3359920485" sldId="259"/>
            <ac:spMk id="7" creationId="{48566587-3412-480B-AC4C-5FE3AC4A8457}"/>
          </ac:spMkLst>
        </pc:spChg>
        <pc:spChg chg="mod">
          <ac:chgData name="Quang Pham" userId="3e67c555077231c7" providerId="LiveId" clId="{E20FC327-B306-4EC7-B972-6B5B2F1B9F1E}" dt="2021-05-23T05:23:43.022" v="10" actId="2711"/>
          <ac:spMkLst>
            <pc:docMk/>
            <pc:sldMk cId="3359920485" sldId="259"/>
            <ac:spMk id="8" creationId="{92B5B173-C6E1-4864-A784-0FCD9DB73D4C}"/>
          </ac:spMkLst>
        </pc:spChg>
        <pc:spChg chg="mod">
          <ac:chgData name="Quang Pham" userId="3e67c555077231c7" providerId="LiveId" clId="{E20FC327-B306-4EC7-B972-6B5B2F1B9F1E}" dt="2021-05-23T05:23:43.022" v="10" actId="2711"/>
          <ac:spMkLst>
            <pc:docMk/>
            <pc:sldMk cId="3359920485" sldId="259"/>
            <ac:spMk id="9" creationId="{1E93D97A-4E2D-4590-AD68-BD11B4238932}"/>
          </ac:spMkLst>
        </pc:spChg>
        <pc:spChg chg="mod">
          <ac:chgData name="Quang Pham" userId="3e67c555077231c7" providerId="LiveId" clId="{E20FC327-B306-4EC7-B972-6B5B2F1B9F1E}" dt="2021-05-23T05:23:43.022" v="10" actId="2711"/>
          <ac:spMkLst>
            <pc:docMk/>
            <pc:sldMk cId="3359920485" sldId="259"/>
            <ac:spMk id="10" creationId="{21ECDCB8-C07A-4274-893D-D4AED3CB4943}"/>
          </ac:spMkLst>
        </pc:spChg>
        <pc:spChg chg="mod">
          <ac:chgData name="Quang Pham" userId="3e67c555077231c7" providerId="LiveId" clId="{E20FC327-B306-4EC7-B972-6B5B2F1B9F1E}" dt="2021-05-23T05:23:43.022" v="10" actId="2711"/>
          <ac:spMkLst>
            <pc:docMk/>
            <pc:sldMk cId="3359920485" sldId="259"/>
            <ac:spMk id="11" creationId="{D1012716-F517-4CB2-98A3-EFAEC7AA5E7F}"/>
          </ac:spMkLst>
        </pc:spChg>
        <pc:spChg chg="mod">
          <ac:chgData name="Quang Pham" userId="3e67c555077231c7" providerId="LiveId" clId="{E20FC327-B306-4EC7-B972-6B5B2F1B9F1E}" dt="2021-05-23T05:23:43.022" v="10" actId="2711"/>
          <ac:spMkLst>
            <pc:docMk/>
            <pc:sldMk cId="3359920485" sldId="259"/>
            <ac:spMk id="12" creationId="{4ECBCE94-B30C-473C-BCD7-02D14F6EBF0A}"/>
          </ac:spMkLst>
        </pc:spChg>
        <pc:spChg chg="mod">
          <ac:chgData name="Quang Pham" userId="3e67c555077231c7" providerId="LiveId" clId="{E20FC327-B306-4EC7-B972-6B5B2F1B9F1E}" dt="2021-05-23T05:23:43.022" v="10" actId="2711"/>
          <ac:spMkLst>
            <pc:docMk/>
            <pc:sldMk cId="3359920485" sldId="259"/>
            <ac:spMk id="13" creationId="{052B85C7-C46C-4ECA-A3DB-E648478B0CFA}"/>
          </ac:spMkLst>
        </pc:spChg>
        <pc:spChg chg="mod">
          <ac:chgData name="Quang Pham" userId="3e67c555077231c7" providerId="LiveId" clId="{E20FC327-B306-4EC7-B972-6B5B2F1B9F1E}" dt="2021-05-23T05:23:43.022" v="10" actId="2711"/>
          <ac:spMkLst>
            <pc:docMk/>
            <pc:sldMk cId="3359920485" sldId="259"/>
            <ac:spMk id="14" creationId="{E39BADD8-1276-4A24-AF13-FDBE8959F808}"/>
          </ac:spMkLst>
        </pc:spChg>
        <pc:spChg chg="mod">
          <ac:chgData name="Quang Pham" userId="3e67c555077231c7" providerId="LiveId" clId="{E20FC327-B306-4EC7-B972-6B5B2F1B9F1E}" dt="2021-05-23T05:23:43.022" v="10" actId="2711"/>
          <ac:spMkLst>
            <pc:docMk/>
            <pc:sldMk cId="3359920485" sldId="259"/>
            <ac:spMk id="15" creationId="{C941C981-F831-41D7-9CF5-2C4B6DF636B8}"/>
          </ac:spMkLst>
        </pc:spChg>
        <pc:spChg chg="mod">
          <ac:chgData name="Quang Pham" userId="3e67c555077231c7" providerId="LiveId" clId="{E20FC327-B306-4EC7-B972-6B5B2F1B9F1E}" dt="2021-05-23T05:23:43.022" v="10" actId="2711"/>
          <ac:spMkLst>
            <pc:docMk/>
            <pc:sldMk cId="3359920485" sldId="259"/>
            <ac:spMk id="16" creationId="{E697E0A8-184C-44FD-B67A-FDCADB9821C5}"/>
          </ac:spMkLst>
        </pc:spChg>
        <pc:spChg chg="mod">
          <ac:chgData name="Quang Pham" userId="3e67c555077231c7" providerId="LiveId" clId="{E20FC327-B306-4EC7-B972-6B5B2F1B9F1E}" dt="2021-05-23T05:23:43.022" v="10" actId="2711"/>
          <ac:spMkLst>
            <pc:docMk/>
            <pc:sldMk cId="3359920485" sldId="259"/>
            <ac:spMk id="17" creationId="{9E67F209-4B53-4B9D-8D58-913A1C48A65A}"/>
          </ac:spMkLst>
        </pc:spChg>
        <pc:spChg chg="mod">
          <ac:chgData name="Quang Pham" userId="3e67c555077231c7" providerId="LiveId" clId="{E20FC327-B306-4EC7-B972-6B5B2F1B9F1E}" dt="2021-05-23T05:23:43.022" v="10" actId="2711"/>
          <ac:spMkLst>
            <pc:docMk/>
            <pc:sldMk cId="3359920485" sldId="259"/>
            <ac:spMk id="18" creationId="{979777BA-8814-4FEF-891A-1C1F0927C0E4}"/>
          </ac:spMkLst>
        </pc:spChg>
        <pc:spChg chg="mod">
          <ac:chgData name="Quang Pham" userId="3e67c555077231c7" providerId="LiveId" clId="{E20FC327-B306-4EC7-B972-6B5B2F1B9F1E}" dt="2021-05-23T05:23:43.022" v="10" actId="2711"/>
          <ac:spMkLst>
            <pc:docMk/>
            <pc:sldMk cId="3359920485" sldId="259"/>
            <ac:spMk id="19" creationId="{BC612E33-EFB9-4AF1-8DFA-5133809E9A49}"/>
          </ac:spMkLst>
        </pc:spChg>
        <pc:spChg chg="mod">
          <ac:chgData name="Quang Pham" userId="3e67c555077231c7" providerId="LiveId" clId="{E20FC327-B306-4EC7-B972-6B5B2F1B9F1E}" dt="2021-05-23T05:23:43.022" v="10" actId="2711"/>
          <ac:spMkLst>
            <pc:docMk/>
            <pc:sldMk cId="3359920485" sldId="259"/>
            <ac:spMk id="20" creationId="{FBEA31E5-2AEC-4726-9242-988ABCE4A4D9}"/>
          </ac:spMkLst>
        </pc:spChg>
        <pc:spChg chg="mod">
          <ac:chgData name="Quang Pham" userId="3e67c555077231c7" providerId="LiveId" clId="{E20FC327-B306-4EC7-B972-6B5B2F1B9F1E}" dt="2021-05-23T05:23:43.022" v="10" actId="2711"/>
          <ac:spMkLst>
            <pc:docMk/>
            <pc:sldMk cId="3359920485" sldId="259"/>
            <ac:spMk id="21" creationId="{3E96C0B5-0C47-4783-A744-FAE7DF6C7B06}"/>
          </ac:spMkLst>
        </pc:spChg>
        <pc:spChg chg="mod">
          <ac:chgData name="Quang Pham" userId="3e67c555077231c7" providerId="LiveId" clId="{E20FC327-B306-4EC7-B972-6B5B2F1B9F1E}" dt="2021-05-23T05:23:43.022" v="10" actId="2711"/>
          <ac:spMkLst>
            <pc:docMk/>
            <pc:sldMk cId="3359920485" sldId="259"/>
            <ac:spMk id="22" creationId="{DE3EBDA6-AFE2-49D0-9572-7874C8A8F582}"/>
          </ac:spMkLst>
        </pc:spChg>
        <pc:spChg chg="mod">
          <ac:chgData name="Quang Pham" userId="3e67c555077231c7" providerId="LiveId" clId="{E20FC327-B306-4EC7-B972-6B5B2F1B9F1E}" dt="2021-05-23T05:23:43.022" v="10" actId="2711"/>
          <ac:spMkLst>
            <pc:docMk/>
            <pc:sldMk cId="3359920485" sldId="259"/>
            <ac:spMk id="23" creationId="{5DAE93A8-2D04-42D9-9501-C65059FEE33D}"/>
          </ac:spMkLst>
        </pc:spChg>
        <pc:spChg chg="mod">
          <ac:chgData name="Quang Pham" userId="3e67c555077231c7" providerId="LiveId" clId="{E20FC327-B306-4EC7-B972-6B5B2F1B9F1E}" dt="2021-05-23T05:23:43.022" v="10" actId="2711"/>
          <ac:spMkLst>
            <pc:docMk/>
            <pc:sldMk cId="3359920485" sldId="259"/>
            <ac:spMk id="24" creationId="{DBBC9805-55C1-4FC9-AB02-5D9ADBB9A81C}"/>
          </ac:spMkLst>
        </pc:spChg>
        <pc:spChg chg="mod">
          <ac:chgData name="Quang Pham" userId="3e67c555077231c7" providerId="LiveId" clId="{E20FC327-B306-4EC7-B972-6B5B2F1B9F1E}" dt="2021-05-23T05:23:43.022" v="10" actId="2711"/>
          <ac:spMkLst>
            <pc:docMk/>
            <pc:sldMk cId="3359920485" sldId="259"/>
            <ac:spMk id="25" creationId="{2EFDFC66-4784-4FCB-9F8E-E9B70758E4ED}"/>
          </ac:spMkLst>
        </pc:spChg>
        <pc:spChg chg="mod">
          <ac:chgData name="Quang Pham" userId="3e67c555077231c7" providerId="LiveId" clId="{E20FC327-B306-4EC7-B972-6B5B2F1B9F1E}" dt="2021-05-23T05:23:43.022" v="10" actId="2711"/>
          <ac:spMkLst>
            <pc:docMk/>
            <pc:sldMk cId="3359920485" sldId="259"/>
            <ac:spMk id="26" creationId="{A4B3C6DD-E712-405A-BD21-CD03A18F6B76}"/>
          </ac:spMkLst>
        </pc:spChg>
        <pc:graphicFrameChg chg="modGraphic">
          <ac:chgData name="Quang Pham" userId="3e67c555077231c7" providerId="LiveId" clId="{E20FC327-B306-4EC7-B972-6B5B2F1B9F1E}" dt="2021-05-23T05:24:31.328" v="16" actId="2711"/>
          <ac:graphicFrameMkLst>
            <pc:docMk/>
            <pc:sldMk cId="3359920485" sldId="259"/>
            <ac:graphicFrameMk id="2" creationId="{98458884-B1C9-44EA-BAA2-BD5FAAAA5D9C}"/>
          </ac:graphicFrameMkLst>
        </pc:graphicFrameChg>
      </pc:sldChg>
      <pc:sldChg chg="modSp mod modClrScheme chgLayout">
        <pc:chgData name="Quang Pham" userId="3e67c555077231c7" providerId="LiveId" clId="{E20FC327-B306-4EC7-B972-6B5B2F1B9F1E}" dt="2021-05-26T23:37:06.386" v="60" actId="700"/>
        <pc:sldMkLst>
          <pc:docMk/>
          <pc:sldMk cId="735375321" sldId="260"/>
        </pc:sldMkLst>
        <pc:spChg chg="mod">
          <ac:chgData name="Quang Pham" userId="3e67c555077231c7" providerId="LiveId" clId="{E20FC327-B306-4EC7-B972-6B5B2F1B9F1E}" dt="2021-05-23T05:24:49.469" v="24" actId="1037"/>
          <ac:spMkLst>
            <pc:docMk/>
            <pc:sldMk cId="735375321" sldId="260"/>
            <ac:spMk id="8" creationId="{13D659DE-F30C-407A-A74D-08BE2AA6CA76}"/>
          </ac:spMkLst>
        </pc:spChg>
      </pc:sldChg>
      <pc:sldChg chg="modSp mod modClrScheme chgLayout">
        <pc:chgData name="Quang Pham" userId="3e67c555077231c7" providerId="LiveId" clId="{E20FC327-B306-4EC7-B972-6B5B2F1B9F1E}" dt="2021-05-26T23:38:08.563" v="65" actId="17032"/>
        <pc:sldMkLst>
          <pc:docMk/>
          <pc:sldMk cId="3971777985" sldId="261"/>
        </pc:sldMkLst>
        <pc:spChg chg="mod">
          <ac:chgData name="Quang Pham" userId="3e67c555077231c7" providerId="LiveId" clId="{E20FC327-B306-4EC7-B972-6B5B2F1B9F1E}" dt="2021-05-26T23:38:08.563" v="65" actId="17032"/>
          <ac:spMkLst>
            <pc:docMk/>
            <pc:sldMk cId="3971777985" sldId="261"/>
            <ac:spMk id="2" creationId="{BAC0B4C6-F7AF-43D7-8CFE-1142BC8FA176}"/>
          </ac:spMkLst>
        </pc:spChg>
        <pc:spChg chg="mod">
          <ac:chgData name="Quang Pham" userId="3e67c555077231c7" providerId="LiveId" clId="{E20FC327-B306-4EC7-B972-6B5B2F1B9F1E}" dt="2021-05-26T23:37:54.151" v="64" actId="1582"/>
          <ac:spMkLst>
            <pc:docMk/>
            <pc:sldMk cId="3971777985" sldId="261"/>
            <ac:spMk id="6" creationId="{9BB44920-91E9-415F-8CBC-88D042CD1972}"/>
          </ac:spMkLst>
        </pc:spChg>
      </pc:sldChg>
      <pc:sldChg chg="modSp mod modClrScheme chgLayout">
        <pc:chgData name="Quang Pham" userId="3e67c555077231c7" providerId="LiveId" clId="{E20FC327-B306-4EC7-B972-6B5B2F1B9F1E}" dt="2021-05-26T23:39:30.932" v="70" actId="700"/>
        <pc:sldMkLst>
          <pc:docMk/>
          <pc:sldMk cId="2342438503" sldId="262"/>
        </pc:sldMkLst>
        <pc:spChg chg="mod">
          <ac:chgData name="Quang Pham" userId="3e67c555077231c7" providerId="LiveId" clId="{E20FC327-B306-4EC7-B972-6B5B2F1B9F1E}" dt="2021-05-26T23:38:38.024" v="66" actId="1582"/>
          <ac:spMkLst>
            <pc:docMk/>
            <pc:sldMk cId="2342438503" sldId="262"/>
            <ac:spMk id="2" creationId="{AEA79D8F-C385-44BB-B9BB-41B9D5B19F7C}"/>
          </ac:spMkLst>
        </pc:spChg>
      </pc:sldChg>
      <pc:sldChg chg="modSp mod modClrScheme chgLayout">
        <pc:chgData name="Quang Pham" userId="3e67c555077231c7" providerId="LiveId" clId="{E20FC327-B306-4EC7-B972-6B5B2F1B9F1E}" dt="2021-05-26T23:39:40.934" v="72" actId="700"/>
        <pc:sldMkLst>
          <pc:docMk/>
          <pc:sldMk cId="1572348393" sldId="264"/>
        </pc:sldMkLst>
        <pc:spChg chg="mod">
          <ac:chgData name="Quang Pham" userId="3e67c555077231c7" providerId="LiveId" clId="{E20FC327-B306-4EC7-B972-6B5B2F1B9F1E}" dt="2021-05-26T23:39:06.742" v="67" actId="1582"/>
          <ac:spMkLst>
            <pc:docMk/>
            <pc:sldMk cId="1572348393" sldId="264"/>
            <ac:spMk id="3" creationId="{6316C8C2-0A4A-470C-82F6-CDF9D0856BC0}"/>
          </ac:spMkLst>
        </pc:spChg>
        <pc:spChg chg="mod">
          <ac:chgData name="Quang Pham" userId="3e67c555077231c7" providerId="LiveId" clId="{E20FC327-B306-4EC7-B972-6B5B2F1B9F1E}" dt="2021-05-26T23:39:17.453" v="68" actId="1582"/>
          <ac:spMkLst>
            <pc:docMk/>
            <pc:sldMk cId="1572348393" sldId="264"/>
            <ac:spMk id="5" creationId="{86FF72A6-B39C-4C81-B9EE-CFE08827FBD3}"/>
          </ac:spMkLst>
        </pc:spChg>
        <pc:spChg chg="mod">
          <ac:chgData name="Quang Pham" userId="3e67c555077231c7" providerId="LiveId" clId="{E20FC327-B306-4EC7-B972-6B5B2F1B9F1E}" dt="2021-05-26T23:39:22.577" v="69" actId="1582"/>
          <ac:spMkLst>
            <pc:docMk/>
            <pc:sldMk cId="1572348393" sldId="264"/>
            <ac:spMk id="9" creationId="{9D46068C-4857-4F5F-B7B5-F997B533DAD5}"/>
          </ac:spMkLst>
        </pc:spChg>
      </pc:sldChg>
      <pc:sldChg chg="modSp mod modClrScheme chgLayout">
        <pc:chgData name="Quang Pham" userId="3e67c555077231c7" providerId="LiveId" clId="{E20FC327-B306-4EC7-B972-6B5B2F1B9F1E}" dt="2021-05-26T23:40:11.953" v="78" actId="700"/>
        <pc:sldMkLst>
          <pc:docMk/>
          <pc:sldMk cId="643901454" sldId="265"/>
        </pc:sldMkLst>
        <pc:spChg chg="mod">
          <ac:chgData name="Quang Pham" userId="3e67c555077231c7" providerId="LiveId" clId="{E20FC327-B306-4EC7-B972-6B5B2F1B9F1E}" dt="2021-05-26T23:40:07.694" v="77" actId="1582"/>
          <ac:spMkLst>
            <pc:docMk/>
            <pc:sldMk cId="643901454" sldId="265"/>
            <ac:spMk id="6" creationId="{4E2CB25F-AA97-43E0-B539-3D2D09D5134B}"/>
          </ac:spMkLst>
        </pc:spChg>
      </pc:sldChg>
      <pc:sldChg chg="modSp mod modClrScheme chgLayout">
        <pc:chgData name="Quang Pham" userId="3e67c555077231c7" providerId="LiveId" clId="{E20FC327-B306-4EC7-B972-6B5B2F1B9F1E}" dt="2021-05-26T23:40:15.563" v="79" actId="700"/>
        <pc:sldMkLst>
          <pc:docMk/>
          <pc:sldMk cId="2429204426" sldId="266"/>
        </pc:sldMkLst>
        <pc:spChg chg="mod">
          <ac:chgData name="Quang Pham" userId="3e67c555077231c7" providerId="LiveId" clId="{E20FC327-B306-4EC7-B972-6B5B2F1B9F1E}" dt="2021-05-23T05:25:57.488" v="28" actId="1582"/>
          <ac:spMkLst>
            <pc:docMk/>
            <pc:sldMk cId="2429204426" sldId="266"/>
            <ac:spMk id="3" creationId="{536A4DFC-D350-4A89-8D55-20E8E549F7BA}"/>
          </ac:spMkLst>
        </pc:spChg>
        <pc:spChg chg="mod">
          <ac:chgData name="Quang Pham" userId="3e67c555077231c7" providerId="LiveId" clId="{E20FC327-B306-4EC7-B972-6B5B2F1B9F1E}" dt="2021-05-23T05:25:51.228" v="27" actId="1582"/>
          <ac:spMkLst>
            <pc:docMk/>
            <pc:sldMk cId="2429204426" sldId="266"/>
            <ac:spMk id="5" creationId="{DF90C710-FE79-4DFB-86B4-93564ED0E744}"/>
          </ac:spMkLst>
        </pc:spChg>
        <pc:spChg chg="mod">
          <ac:chgData name="Quang Pham" userId="3e67c555077231c7" providerId="LiveId" clId="{E20FC327-B306-4EC7-B972-6B5B2F1B9F1E}" dt="2021-05-23T05:25:16.867" v="25" actId="207"/>
          <ac:spMkLst>
            <pc:docMk/>
            <pc:sldMk cId="2429204426" sldId="266"/>
            <ac:spMk id="7" creationId="{1EE274FC-1B4F-4875-A888-550D1C003BE1}"/>
          </ac:spMkLst>
        </pc:spChg>
      </pc:sldChg>
      <pc:sldChg chg="modSp mod modClrScheme chgLayout">
        <pc:chgData name="Quang Pham" userId="3e67c555077231c7" providerId="LiveId" clId="{E20FC327-B306-4EC7-B972-6B5B2F1B9F1E}" dt="2021-05-26T23:40:41.389" v="85" actId="1076"/>
        <pc:sldMkLst>
          <pc:docMk/>
          <pc:sldMk cId="3055819262" sldId="267"/>
        </pc:sldMkLst>
        <pc:spChg chg="mod">
          <ac:chgData name="Quang Pham" userId="3e67c555077231c7" providerId="LiveId" clId="{E20FC327-B306-4EC7-B972-6B5B2F1B9F1E}" dt="2021-05-23T05:26:43.536" v="56" actId="1582"/>
          <ac:spMkLst>
            <pc:docMk/>
            <pc:sldMk cId="3055819262" sldId="267"/>
            <ac:spMk id="3" creationId="{A049B72A-9FF7-4E61-B71E-207D1FB5B07F}"/>
          </ac:spMkLst>
        </pc:spChg>
        <pc:spChg chg="mod">
          <ac:chgData name="Quang Pham" userId="3e67c555077231c7" providerId="LiveId" clId="{E20FC327-B306-4EC7-B972-6B5B2F1B9F1E}" dt="2021-05-26T23:40:30.991" v="82" actId="1076"/>
          <ac:spMkLst>
            <pc:docMk/>
            <pc:sldMk cId="3055819262" sldId="267"/>
            <ac:spMk id="6" creationId="{45A336F2-5C51-46B9-9992-577978B4EE6F}"/>
          </ac:spMkLst>
        </pc:spChg>
        <pc:spChg chg="mod">
          <ac:chgData name="Quang Pham" userId="3e67c555077231c7" providerId="LiveId" clId="{E20FC327-B306-4EC7-B972-6B5B2F1B9F1E}" dt="2021-05-26T23:40:41.389" v="85" actId="1076"/>
          <ac:spMkLst>
            <pc:docMk/>
            <pc:sldMk cId="3055819262" sldId="267"/>
            <ac:spMk id="7" creationId="{7EB1C13F-483C-4B50-84CB-3D3EC9323993}"/>
          </ac:spMkLst>
        </pc:spChg>
        <pc:picChg chg="mod">
          <ac:chgData name="Quang Pham" userId="3e67c555077231c7" providerId="LiveId" clId="{E20FC327-B306-4EC7-B972-6B5B2F1B9F1E}" dt="2021-05-26T23:40:30.991" v="82" actId="1076"/>
          <ac:picMkLst>
            <pc:docMk/>
            <pc:sldMk cId="3055819262" sldId="267"/>
            <ac:picMk id="2" creationId="{6FE483F3-2F77-43AB-B79F-D4FC1A6C2A1F}"/>
          </ac:picMkLst>
        </pc:picChg>
        <pc:picChg chg="mod">
          <ac:chgData name="Quang Pham" userId="3e67c555077231c7" providerId="LiveId" clId="{E20FC327-B306-4EC7-B972-6B5B2F1B9F1E}" dt="2021-05-26T23:40:41.389" v="85" actId="1076"/>
          <ac:picMkLst>
            <pc:docMk/>
            <pc:sldMk cId="3055819262" sldId="267"/>
            <ac:picMk id="5" creationId="{BD5F3400-F805-41EC-B1DB-5028456208D9}"/>
          </ac:picMkLst>
        </pc:picChg>
      </pc:sldChg>
      <pc:sldChg chg="del">
        <pc:chgData name="Quang Pham" userId="3e67c555077231c7" providerId="LiveId" clId="{E20FC327-B306-4EC7-B972-6B5B2F1B9F1E}" dt="2021-05-23T05:09:41.265" v="2" actId="47"/>
        <pc:sldMkLst>
          <pc:docMk/>
          <pc:sldMk cId="1872681584" sldId="268"/>
        </pc:sldMkLst>
      </pc:sldChg>
      <pc:sldChg chg="del">
        <pc:chgData name="Quang Pham" userId="3e67c555077231c7" providerId="LiveId" clId="{E20FC327-B306-4EC7-B972-6B5B2F1B9F1E}" dt="2021-05-23T05:09:41.265" v="2" actId="47"/>
        <pc:sldMkLst>
          <pc:docMk/>
          <pc:sldMk cId="3741177912" sldId="269"/>
        </pc:sldMkLst>
      </pc:sldChg>
      <pc:sldChg chg="del">
        <pc:chgData name="Quang Pham" userId="3e67c555077231c7" providerId="LiveId" clId="{E20FC327-B306-4EC7-B972-6B5B2F1B9F1E}" dt="2021-05-23T05:09:41.265" v="2" actId="47"/>
        <pc:sldMkLst>
          <pc:docMk/>
          <pc:sldMk cId="79560075" sldId="270"/>
        </pc:sldMkLst>
      </pc:sldChg>
      <pc:sldChg chg="del">
        <pc:chgData name="Quang Pham" userId="3e67c555077231c7" providerId="LiveId" clId="{E20FC327-B306-4EC7-B972-6B5B2F1B9F1E}" dt="2021-05-23T05:09:41.265" v="2" actId="47"/>
        <pc:sldMkLst>
          <pc:docMk/>
          <pc:sldMk cId="2385035606" sldId="271"/>
        </pc:sldMkLst>
      </pc:sldChg>
      <pc:sldChg chg="mod modClrScheme chgLayout">
        <pc:chgData name="Quang Pham" userId="3e67c555077231c7" providerId="LiveId" clId="{E20FC327-B306-4EC7-B972-6B5B2F1B9F1E}" dt="2021-05-26T23:39:45.370" v="73" actId="700"/>
        <pc:sldMkLst>
          <pc:docMk/>
          <pc:sldMk cId="4222498808" sldId="272"/>
        </pc:sldMkLst>
      </pc:sldChg>
      <pc:sldChg chg="modSp mod setBg modClrScheme chgLayout">
        <pc:chgData name="Quang Pham" userId="3e67c555077231c7" providerId="LiveId" clId="{E20FC327-B306-4EC7-B972-6B5B2F1B9F1E}" dt="2021-05-26T23:36:56.758" v="58" actId="700"/>
        <pc:sldMkLst>
          <pc:docMk/>
          <pc:sldMk cId="1963514502" sldId="274"/>
        </pc:sldMkLst>
        <pc:spChg chg="mod">
          <ac:chgData name="Quang Pham" userId="3e67c555077231c7" providerId="LiveId" clId="{E20FC327-B306-4EC7-B972-6B5B2F1B9F1E}" dt="2021-05-23T05:23:22.933" v="9" actId="2711"/>
          <ac:spMkLst>
            <pc:docMk/>
            <pc:sldMk cId="1963514502" sldId="274"/>
            <ac:spMk id="8" creationId="{C4C335E7-946B-4FAF-BAAC-6130E36BA883}"/>
          </ac:spMkLst>
        </pc:spChg>
      </pc:sldChg>
      <pc:sldChg chg="mod modClrScheme chgLayout">
        <pc:chgData name="Quang Pham" userId="3e67c555077231c7" providerId="LiveId" clId="{E20FC327-B306-4EC7-B972-6B5B2F1B9F1E}" dt="2021-05-26T23:39:49.230" v="74" actId="700"/>
        <pc:sldMkLst>
          <pc:docMk/>
          <pc:sldMk cId="2750404590" sldId="275"/>
        </pc:sldMkLst>
      </pc:sldChg>
      <pc:sldChg chg="mod modClrScheme chgLayout">
        <pc:chgData name="Quang Pham" userId="3e67c555077231c7" providerId="LiveId" clId="{E20FC327-B306-4EC7-B972-6B5B2F1B9F1E}" dt="2021-05-26T23:39:37.200" v="71" actId="700"/>
        <pc:sldMkLst>
          <pc:docMk/>
          <pc:sldMk cId="3785732120" sldId="276"/>
        </pc:sldMkLst>
      </pc:sldChg>
      <pc:sldChg chg="modSp mod modClrScheme chgLayout">
        <pc:chgData name="Quang Pham" userId="3e67c555077231c7" providerId="LiveId" clId="{E20FC327-B306-4EC7-B972-6B5B2F1B9F1E}" dt="2021-05-26T23:40:19.645" v="80" actId="700"/>
        <pc:sldMkLst>
          <pc:docMk/>
          <pc:sldMk cId="2401090149" sldId="277"/>
        </pc:sldMkLst>
        <pc:spChg chg="mod">
          <ac:chgData name="Quang Pham" userId="3e67c555077231c7" providerId="LiveId" clId="{E20FC327-B306-4EC7-B972-6B5B2F1B9F1E}" dt="2021-05-23T05:26:26.323" v="54" actId="1038"/>
          <ac:spMkLst>
            <pc:docMk/>
            <pc:sldMk cId="2401090149" sldId="277"/>
            <ac:spMk id="5" creationId="{DD53024A-BF8B-7A45-95B3-D3C52330318B}"/>
          </ac:spMkLst>
        </pc:spChg>
        <pc:grpChg chg="mod">
          <ac:chgData name="Quang Pham" userId="3e67c555077231c7" providerId="LiveId" clId="{E20FC327-B306-4EC7-B972-6B5B2F1B9F1E}" dt="2021-05-23T05:26:24.095" v="52" actId="1037"/>
          <ac:grpSpMkLst>
            <pc:docMk/>
            <pc:sldMk cId="2401090149" sldId="277"/>
            <ac:grpSpMk id="10" creationId="{FCB2EA9E-446E-4FFC-9C80-1DF201F5E02D}"/>
          </ac:grpSpMkLst>
        </pc:grpChg>
      </pc:sldChg>
      <pc:sldChg chg="mod modClrScheme chgLayout">
        <pc:chgData name="Quang Pham" userId="3e67c555077231c7" providerId="LiveId" clId="{E20FC327-B306-4EC7-B972-6B5B2F1B9F1E}" dt="2021-05-26T23:39:54.380" v="75" actId="700"/>
        <pc:sldMkLst>
          <pc:docMk/>
          <pc:sldMk cId="2836794695" sldId="278"/>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CE849D-DE99-45B9-8D94-20550FBBEE05}" type="datetimeFigureOut">
              <a:rPr lang="en-US" smtClean="0"/>
              <a:t>6/22/21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C4FEC-369D-4743-BB21-1777B2F8F67A}" type="slidenum">
              <a:rPr lang="en-US" smtClean="0"/>
              <a:t>‹#›</a:t>
            </a:fld>
            <a:endParaRPr lang="en-US"/>
          </a:p>
        </p:txBody>
      </p:sp>
    </p:spTree>
    <p:extLst>
      <p:ext uri="{BB962C8B-B14F-4D97-AF65-F5344CB8AC3E}">
        <p14:creationId xmlns:p14="http://schemas.microsoft.com/office/powerpoint/2010/main" val="1854901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CE849D-DE99-45B9-8D94-20550FBBEE05}" type="datetimeFigureOut">
              <a:rPr lang="en-US" smtClean="0"/>
              <a:t>6/22/21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AC4FEC-369D-4743-BB21-1777B2F8F67A}" type="slidenum">
              <a:rPr lang="en-US" smtClean="0"/>
              <a:t>‹#›</a:t>
            </a:fld>
            <a:endParaRPr lang="en-US"/>
          </a:p>
        </p:txBody>
      </p:sp>
    </p:spTree>
    <p:extLst>
      <p:ext uri="{BB962C8B-B14F-4D97-AF65-F5344CB8AC3E}">
        <p14:creationId xmlns:p14="http://schemas.microsoft.com/office/powerpoint/2010/main" val="1882074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CE849D-DE99-45B9-8D94-20550FBBEE05}" type="datetimeFigureOut">
              <a:rPr lang="en-US" smtClean="0"/>
              <a:t>6/22/21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AC4FEC-369D-4743-BB21-1777B2F8F67A}" type="slidenum">
              <a:rPr lang="en-US" smtClean="0"/>
              <a:t>‹#›</a:t>
            </a:fld>
            <a:endParaRPr lang="en-US"/>
          </a:p>
        </p:txBody>
      </p:sp>
    </p:spTree>
    <p:extLst>
      <p:ext uri="{BB962C8B-B14F-4D97-AF65-F5344CB8AC3E}">
        <p14:creationId xmlns:p14="http://schemas.microsoft.com/office/powerpoint/2010/main" val="3588002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CE849D-DE99-45B9-8D94-20550FBBEE05}" type="datetimeFigureOut">
              <a:rPr lang="en-US" smtClean="0"/>
              <a:t>6/22/21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AC4FEC-369D-4743-BB21-1777B2F8F67A}"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053316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CE849D-DE99-45B9-8D94-20550FBBEE05}" type="datetimeFigureOut">
              <a:rPr lang="en-US" smtClean="0"/>
              <a:t>6/22/21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AC4FEC-369D-4743-BB21-1777B2F8F67A}" type="slidenum">
              <a:rPr lang="en-US" smtClean="0"/>
              <a:t>‹#›</a:t>
            </a:fld>
            <a:endParaRPr lang="en-US"/>
          </a:p>
        </p:txBody>
      </p:sp>
    </p:spTree>
    <p:extLst>
      <p:ext uri="{BB962C8B-B14F-4D97-AF65-F5344CB8AC3E}">
        <p14:creationId xmlns:p14="http://schemas.microsoft.com/office/powerpoint/2010/main" val="3597552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2CE849D-DE99-45B9-8D94-20550FBBEE05}" type="datetimeFigureOut">
              <a:rPr lang="en-US" smtClean="0"/>
              <a:t>6/22/21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AC4FEC-369D-4743-BB21-1777B2F8F67A}" type="slidenum">
              <a:rPr lang="en-US" smtClean="0"/>
              <a:t>‹#›</a:t>
            </a:fld>
            <a:endParaRPr lang="en-US"/>
          </a:p>
        </p:txBody>
      </p:sp>
    </p:spTree>
    <p:extLst>
      <p:ext uri="{BB962C8B-B14F-4D97-AF65-F5344CB8AC3E}">
        <p14:creationId xmlns:p14="http://schemas.microsoft.com/office/powerpoint/2010/main" val="14837634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2CE849D-DE99-45B9-8D94-20550FBBEE05}" type="datetimeFigureOut">
              <a:rPr lang="en-US" smtClean="0"/>
              <a:t>6/22/21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AC4FEC-369D-4743-BB21-1777B2F8F67A}" type="slidenum">
              <a:rPr lang="en-US" smtClean="0"/>
              <a:t>‹#›</a:t>
            </a:fld>
            <a:endParaRPr lang="en-US"/>
          </a:p>
        </p:txBody>
      </p:sp>
    </p:spTree>
    <p:extLst>
      <p:ext uri="{BB962C8B-B14F-4D97-AF65-F5344CB8AC3E}">
        <p14:creationId xmlns:p14="http://schemas.microsoft.com/office/powerpoint/2010/main" val="33051626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CE849D-DE99-45B9-8D94-20550FBBEE05}" type="datetimeFigureOut">
              <a:rPr lang="en-US" smtClean="0"/>
              <a:t>6/22/21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C4FEC-369D-4743-BB21-1777B2F8F67A}" type="slidenum">
              <a:rPr lang="en-US" smtClean="0"/>
              <a:t>‹#›</a:t>
            </a:fld>
            <a:endParaRPr lang="en-US"/>
          </a:p>
        </p:txBody>
      </p:sp>
    </p:spTree>
    <p:extLst>
      <p:ext uri="{BB962C8B-B14F-4D97-AF65-F5344CB8AC3E}">
        <p14:creationId xmlns:p14="http://schemas.microsoft.com/office/powerpoint/2010/main" val="1670184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CE849D-DE99-45B9-8D94-20550FBBEE05}" type="datetimeFigureOut">
              <a:rPr lang="en-US" smtClean="0"/>
              <a:t>6/22/21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C4FEC-369D-4743-BB21-1777B2F8F67A}" type="slidenum">
              <a:rPr lang="en-US" smtClean="0"/>
              <a:t>‹#›</a:t>
            </a:fld>
            <a:endParaRPr lang="en-US"/>
          </a:p>
        </p:txBody>
      </p:sp>
    </p:spTree>
    <p:extLst>
      <p:ext uri="{BB962C8B-B14F-4D97-AF65-F5344CB8AC3E}">
        <p14:creationId xmlns:p14="http://schemas.microsoft.com/office/powerpoint/2010/main" val="27542414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9DE33-94F9-4CB5-B18F-6D4990CCBB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0CE2EC-DB00-436B-B300-B9548E2E6E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E6E64-D60C-4F36-AAFA-840E8D514677}"/>
              </a:ext>
            </a:extLst>
          </p:cNvPr>
          <p:cNvSpPr>
            <a:spLocks noGrp="1"/>
          </p:cNvSpPr>
          <p:nvPr>
            <p:ph type="dt" sz="half" idx="10"/>
          </p:nvPr>
        </p:nvSpPr>
        <p:spPr/>
        <p:txBody>
          <a:bodyPr/>
          <a:lstStyle/>
          <a:p>
            <a:fld id="{32CE849D-DE99-45B9-8D94-20550FBBEE05}" type="datetimeFigureOut">
              <a:rPr lang="en-US" smtClean="0"/>
              <a:t>6/22/21</a:t>
            </a:fld>
            <a:endParaRPr lang="en-US"/>
          </a:p>
        </p:txBody>
      </p:sp>
      <p:sp>
        <p:nvSpPr>
          <p:cNvPr id="5" name="Footer Placeholder 4">
            <a:extLst>
              <a:ext uri="{FF2B5EF4-FFF2-40B4-BE49-F238E27FC236}">
                <a16:creationId xmlns:a16="http://schemas.microsoft.com/office/drawing/2014/main" id="{EED11688-01FD-45EB-8D32-D6374BC57D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633B39-9826-4FE8-96D4-B159EBE8B675}"/>
              </a:ext>
            </a:extLst>
          </p:cNvPr>
          <p:cNvSpPr>
            <a:spLocks noGrp="1"/>
          </p:cNvSpPr>
          <p:nvPr>
            <p:ph type="sldNum" sz="quarter" idx="12"/>
          </p:nvPr>
        </p:nvSpPr>
        <p:spPr/>
        <p:txBody>
          <a:bodyPr/>
          <a:lstStyle/>
          <a:p>
            <a:fld id="{21AC4FEC-369D-4743-BB21-1777B2F8F67A}" type="slidenum">
              <a:rPr lang="en-US" smtClean="0"/>
              <a:t>‹#›</a:t>
            </a:fld>
            <a:endParaRPr lang="en-US"/>
          </a:p>
        </p:txBody>
      </p:sp>
    </p:spTree>
    <p:extLst>
      <p:ext uri="{BB962C8B-B14F-4D97-AF65-F5344CB8AC3E}">
        <p14:creationId xmlns:p14="http://schemas.microsoft.com/office/powerpoint/2010/main" val="188953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CE849D-DE99-45B9-8D94-20550FBBEE05}" type="datetimeFigureOut">
              <a:rPr lang="en-US" smtClean="0"/>
              <a:t>6/22/21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C4FEC-369D-4743-BB21-1777B2F8F67A}" type="slidenum">
              <a:rPr lang="en-US" smtClean="0"/>
              <a:t>‹#›</a:t>
            </a:fld>
            <a:endParaRPr lang="en-US"/>
          </a:p>
        </p:txBody>
      </p:sp>
    </p:spTree>
    <p:extLst>
      <p:ext uri="{BB962C8B-B14F-4D97-AF65-F5344CB8AC3E}">
        <p14:creationId xmlns:p14="http://schemas.microsoft.com/office/powerpoint/2010/main" val="217299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CE849D-DE99-45B9-8D94-20550FBBEE05}" type="datetimeFigureOut">
              <a:rPr lang="en-US" smtClean="0"/>
              <a:t>6/22/21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C4FEC-369D-4743-BB21-1777B2F8F67A}" type="slidenum">
              <a:rPr lang="en-US" smtClean="0"/>
              <a:t>‹#›</a:t>
            </a:fld>
            <a:endParaRPr lang="en-US"/>
          </a:p>
        </p:txBody>
      </p:sp>
    </p:spTree>
    <p:extLst>
      <p:ext uri="{BB962C8B-B14F-4D97-AF65-F5344CB8AC3E}">
        <p14:creationId xmlns:p14="http://schemas.microsoft.com/office/powerpoint/2010/main" val="861408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CE849D-DE99-45B9-8D94-20550FBBEE05}" type="datetimeFigureOut">
              <a:rPr lang="en-US" smtClean="0"/>
              <a:t>6/22/21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AC4FEC-369D-4743-BB21-1777B2F8F67A}" type="slidenum">
              <a:rPr lang="en-US" smtClean="0"/>
              <a:t>‹#›</a:t>
            </a:fld>
            <a:endParaRPr lang="en-US"/>
          </a:p>
        </p:txBody>
      </p:sp>
    </p:spTree>
    <p:extLst>
      <p:ext uri="{BB962C8B-B14F-4D97-AF65-F5344CB8AC3E}">
        <p14:creationId xmlns:p14="http://schemas.microsoft.com/office/powerpoint/2010/main" val="2366051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CE849D-DE99-45B9-8D94-20550FBBEE05}" type="datetimeFigureOut">
              <a:rPr lang="en-US" smtClean="0"/>
              <a:t>6/22/21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AC4FEC-369D-4743-BB21-1777B2F8F67A}" type="slidenum">
              <a:rPr lang="en-US" smtClean="0"/>
              <a:t>‹#›</a:t>
            </a:fld>
            <a:endParaRPr lang="en-US"/>
          </a:p>
        </p:txBody>
      </p:sp>
    </p:spTree>
    <p:extLst>
      <p:ext uri="{BB962C8B-B14F-4D97-AF65-F5344CB8AC3E}">
        <p14:creationId xmlns:p14="http://schemas.microsoft.com/office/powerpoint/2010/main" val="1740204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CE849D-DE99-45B9-8D94-20550FBBEE05}" type="datetimeFigureOut">
              <a:rPr lang="en-US" smtClean="0"/>
              <a:t>6/22/21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AC4FEC-369D-4743-BB21-1777B2F8F67A}" type="slidenum">
              <a:rPr lang="en-US" smtClean="0"/>
              <a:t>‹#›</a:t>
            </a:fld>
            <a:endParaRPr lang="en-US"/>
          </a:p>
        </p:txBody>
      </p:sp>
    </p:spTree>
    <p:extLst>
      <p:ext uri="{BB962C8B-B14F-4D97-AF65-F5344CB8AC3E}">
        <p14:creationId xmlns:p14="http://schemas.microsoft.com/office/powerpoint/2010/main" val="1634296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32CE849D-DE99-45B9-8D94-20550FBBEE05}" type="datetimeFigureOut">
              <a:rPr lang="en-US" smtClean="0"/>
              <a:t>6/22/21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AC4FEC-369D-4743-BB21-1777B2F8F67A}" type="slidenum">
              <a:rPr lang="en-US" smtClean="0"/>
              <a:t>‹#›</a:t>
            </a:fld>
            <a:endParaRPr lang="en-US"/>
          </a:p>
        </p:txBody>
      </p:sp>
    </p:spTree>
    <p:extLst>
      <p:ext uri="{BB962C8B-B14F-4D97-AF65-F5344CB8AC3E}">
        <p14:creationId xmlns:p14="http://schemas.microsoft.com/office/powerpoint/2010/main" val="2867218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CE849D-DE99-45B9-8D94-20550FBBEE05}" type="datetimeFigureOut">
              <a:rPr lang="en-US" smtClean="0"/>
              <a:t>6/22/21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AC4FEC-369D-4743-BB21-1777B2F8F67A}" type="slidenum">
              <a:rPr lang="en-US" smtClean="0"/>
              <a:t>‹#›</a:t>
            </a:fld>
            <a:endParaRPr lang="en-US"/>
          </a:p>
        </p:txBody>
      </p:sp>
    </p:spTree>
    <p:extLst>
      <p:ext uri="{BB962C8B-B14F-4D97-AF65-F5344CB8AC3E}">
        <p14:creationId xmlns:p14="http://schemas.microsoft.com/office/powerpoint/2010/main" val="1087112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CE849D-DE99-45B9-8D94-20550FBBEE05}" type="datetimeFigureOut">
              <a:rPr lang="en-US" smtClean="0"/>
              <a:t>6/22/21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AC4FEC-369D-4743-BB21-1777B2F8F67A}" type="slidenum">
              <a:rPr lang="en-US" smtClean="0"/>
              <a:t>‹#›</a:t>
            </a:fld>
            <a:endParaRPr lang="en-US"/>
          </a:p>
        </p:txBody>
      </p:sp>
    </p:spTree>
    <p:extLst>
      <p:ext uri="{BB962C8B-B14F-4D97-AF65-F5344CB8AC3E}">
        <p14:creationId xmlns:p14="http://schemas.microsoft.com/office/powerpoint/2010/main" val="2607739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32CE849D-DE99-45B9-8D94-20550FBBEE05}" type="datetimeFigureOut">
              <a:rPr lang="en-US" smtClean="0"/>
              <a:t>6/22/21</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21AC4FEC-369D-4743-BB21-1777B2F8F67A}" type="slidenum">
              <a:rPr lang="en-US" smtClean="0"/>
              <a:t>‹#›</a:t>
            </a:fld>
            <a:endParaRPr lang="en-US"/>
          </a:p>
        </p:txBody>
      </p:sp>
    </p:spTree>
    <p:extLst>
      <p:ext uri="{BB962C8B-B14F-4D97-AF65-F5344CB8AC3E}">
        <p14:creationId xmlns:p14="http://schemas.microsoft.com/office/powerpoint/2010/main" val="3722125678"/>
      </p:ext>
    </p:extLst>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microsoft.com/office/2007/relationships/hdphoto" Target="../media/hdphoto1.wdp"/><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image" Target="../media/image6.png"/><Relationship Id="rId5" Type="http://schemas.openxmlformats.org/officeDocument/2006/relationships/image" Target="../media/image13.jp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microsoft.com/office/2007/relationships/media" Target="../media/media5.wma"/><Relationship Id="rId7" Type="http://schemas.openxmlformats.org/officeDocument/2006/relationships/image" Target="../media/image19.png"/><Relationship Id="rId2" Type="http://schemas.openxmlformats.org/officeDocument/2006/relationships/audio" Target="../media/media4.wma"/><Relationship Id="rId1" Type="http://schemas.microsoft.com/office/2007/relationships/media" Target="../media/media4.wma"/><Relationship Id="rId6" Type="http://schemas.openxmlformats.org/officeDocument/2006/relationships/image" Target="../media/image4.png"/><Relationship Id="rId5" Type="http://schemas.openxmlformats.org/officeDocument/2006/relationships/slideLayout" Target="../slideLayouts/slideLayout7.xml"/><Relationship Id="rId4" Type="http://schemas.openxmlformats.org/officeDocument/2006/relationships/audio" Target="../media/media5.wm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microsoft.com/office/2007/relationships/hdphoto" Target="../media/hdphoto1.wdp"/><Relationship Id="rId2" Type="http://schemas.openxmlformats.org/officeDocument/2006/relationships/audio" Target="../media/media2.wma"/><Relationship Id="rId1" Type="http://schemas.microsoft.com/office/2007/relationships/media" Target="../media/media2.wma"/><Relationship Id="rId6" Type="http://schemas.openxmlformats.org/officeDocument/2006/relationships/image" Target="../media/image6.png"/><Relationship Id="rId5" Type="http://schemas.openxmlformats.org/officeDocument/2006/relationships/image" Target="../media/image7.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52B795-12D3-48EA-B59A-CE7A2D3731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971" y="0"/>
            <a:ext cx="2094945" cy="702365"/>
          </a:xfrm>
          <a:prstGeom prst="rect">
            <a:avLst/>
          </a:prstGeom>
        </p:spPr>
      </p:pic>
      <p:pic>
        <p:nvPicPr>
          <p:cNvPr id="6" name="Picture 5">
            <a:extLst>
              <a:ext uri="{FF2B5EF4-FFF2-40B4-BE49-F238E27FC236}">
                <a16:creationId xmlns:a16="http://schemas.microsoft.com/office/drawing/2014/main" id="{7BDCE329-8DC4-4910-81E6-8A00D6B62E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0765" y="878784"/>
            <a:ext cx="8176592" cy="5624111"/>
          </a:xfrm>
          <a:prstGeom prst="rect">
            <a:avLst/>
          </a:prstGeom>
        </p:spPr>
      </p:pic>
      <p:pic>
        <p:nvPicPr>
          <p:cNvPr id="7" name="05 5">
            <a:hlinkClick r:id="" action="ppaction://media"/>
            <a:extLst>
              <a:ext uri="{FF2B5EF4-FFF2-40B4-BE49-F238E27FC236}">
                <a16:creationId xmlns:a16="http://schemas.microsoft.com/office/drawing/2014/main" id="{7B479537-81DD-4B52-AD87-48DA5018D3C6}"/>
              </a:ext>
            </a:extLst>
          </p:cNvPr>
          <p:cNvPicPr>
            <a:picLocks noChangeAspect="1"/>
          </p:cNvPicPr>
          <p:nvPr>
            <a:audioFile r:link="rId2"/>
            <p:extLst>
              <p:ext uri="{DAA4B4D4-6D71-4841-9C94-3DE7FCFB9230}">
                <p14:media xmlns:p14="http://schemas.microsoft.com/office/powerpoint/2010/main" r:embed="rId1"/>
              </p:ext>
            </p:extLst>
          </p:nvPr>
        </p:nvPicPr>
        <p:blipFill>
          <a:blip r:embed="rId6">
            <a:biLevel thresh="75000"/>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1073425" y="4946481"/>
            <a:ext cx="1295291" cy="1295291"/>
          </a:xfrm>
          <a:prstGeom prst="rect">
            <a:avLst/>
          </a:prstGeom>
        </p:spPr>
      </p:pic>
      <p:sp>
        <p:nvSpPr>
          <p:cNvPr id="5" name="Rectangle 4">
            <a:extLst>
              <a:ext uri="{FF2B5EF4-FFF2-40B4-BE49-F238E27FC236}">
                <a16:creationId xmlns:a16="http://schemas.microsoft.com/office/drawing/2014/main" id="{449BD827-3B59-4AA1-8476-6AF93D1E8F40}"/>
              </a:ext>
            </a:extLst>
          </p:cNvPr>
          <p:cNvSpPr/>
          <p:nvPr/>
        </p:nvSpPr>
        <p:spPr>
          <a:xfrm>
            <a:off x="168053" y="774381"/>
            <a:ext cx="2687689" cy="584775"/>
          </a:xfrm>
          <a:prstGeom prst="rect">
            <a:avLst/>
          </a:prstGeom>
          <a:ln w="28575"/>
        </p:spPr>
        <p:style>
          <a:lnRef idx="1">
            <a:schemeClr val="accent6"/>
          </a:lnRef>
          <a:fillRef idx="2">
            <a:schemeClr val="accent6"/>
          </a:fillRef>
          <a:effectRef idx="1">
            <a:schemeClr val="accent6"/>
          </a:effectRef>
          <a:fontRef idx="minor">
            <a:schemeClr val="dk1"/>
          </a:fontRef>
        </p:style>
        <p:txBody>
          <a:bodyPr wrap="square" lIns="91440" tIns="45720" rIns="91440" bIns="45720">
            <a:spAutoFit/>
          </a:bodyPr>
          <a:lstStyle/>
          <a:p>
            <a:pPr algn="ctr"/>
            <a:r>
              <a:rPr lang="ja-JP" altLang="en-US" sz="3200" dirty="0">
                <a:ln w="0"/>
                <a:solidFill>
                  <a:schemeClr val="accent1"/>
                </a:solidFill>
                <a:effectLst>
                  <a:outerShdw blurRad="38100" dist="25400" dir="5400000" algn="ctr" rotWithShape="0">
                    <a:srgbClr val="6E747A">
                      <a:alpha val="43000"/>
                    </a:srgbClr>
                  </a:outerShdw>
                </a:effectLst>
                <a:latin typeface="游明朝" panose="02020400000000000000" pitchFamily="18" charset="-128"/>
                <a:ea typeface="游明朝" panose="02020400000000000000" pitchFamily="18" charset="-128"/>
              </a:rPr>
              <a:t>チャレンジ </a:t>
            </a:r>
            <a:r>
              <a:rPr lang="en-US" altLang="ja-JP" sz="3200" dirty="0">
                <a:ln w="0"/>
                <a:solidFill>
                  <a:schemeClr val="accent1"/>
                </a:solidFill>
                <a:effectLst>
                  <a:outerShdw blurRad="38100" dist="25400" dir="5400000" algn="ctr" rotWithShape="0">
                    <a:srgbClr val="6E747A">
                      <a:alpha val="43000"/>
                    </a:srgbClr>
                  </a:outerShdw>
                </a:effectLst>
                <a:latin typeface="游明朝" panose="02020400000000000000" pitchFamily="18" charset="-128"/>
                <a:ea typeface="游明朝" panose="02020400000000000000" pitchFamily="18" charset="-128"/>
              </a:rPr>
              <a:t>4</a:t>
            </a:r>
            <a:endParaRPr lang="en-US" sz="3200" b="0" cap="none" spc="0" dirty="0">
              <a:ln w="0"/>
              <a:solidFill>
                <a:schemeClr val="accent1"/>
              </a:solidFill>
              <a:effectLst>
                <a:outerShdw blurRad="38100" dist="25400" dir="5400000" algn="ctr" rotWithShape="0">
                  <a:srgbClr val="6E747A">
                    <a:alpha val="43000"/>
                  </a:srgbClr>
                </a:outerShdw>
              </a:effectLst>
              <a:latin typeface="游明朝" panose="02020400000000000000" pitchFamily="18" charset="-128"/>
              <a:ea typeface="游明朝" panose="02020400000000000000" pitchFamily="18" charset="-128"/>
            </a:endParaRPr>
          </a:p>
        </p:txBody>
      </p:sp>
    </p:spTree>
    <p:extLst>
      <p:ext uri="{BB962C8B-B14F-4D97-AF65-F5344CB8AC3E}">
        <p14:creationId xmlns:p14="http://schemas.microsoft.com/office/powerpoint/2010/main" val="362630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6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E22B75A-2D02-4299-9027-500C0ACCDD41}"/>
              </a:ext>
            </a:extLst>
          </p:cNvPr>
          <p:cNvSpPr txBox="1"/>
          <p:nvPr/>
        </p:nvSpPr>
        <p:spPr>
          <a:xfrm>
            <a:off x="689549" y="1212320"/>
            <a:ext cx="9623684" cy="5078313"/>
          </a:xfrm>
          <a:prstGeom prst="rect">
            <a:avLst/>
          </a:prstGeom>
          <a:noFill/>
        </p:spPr>
        <p:txBody>
          <a:bodyPr wrap="square">
            <a:spAutoFit/>
          </a:bodyPr>
          <a:lstStyle/>
          <a:p>
            <a:pPr marL="0" marR="0">
              <a:spcBef>
                <a:spcPts val="0"/>
              </a:spcBef>
              <a:spcAft>
                <a:spcPts val="0"/>
              </a:spcAft>
            </a:pPr>
            <a:r>
              <a:rPr lang="ja-JP" sz="3600" b="1" dirty="0">
                <a:effectLst/>
                <a:latin typeface="Calibri" panose="020F0502020204030204" pitchFamily="34" charset="0"/>
                <a:ea typeface="Yu Mincho" panose="02020400000000000000" pitchFamily="18" charset="-128"/>
                <a:cs typeface="Times New Roman" panose="02020603050405020304" pitchFamily="18" charset="0"/>
              </a:rPr>
              <a:t>例：料理を作ります　</a:t>
            </a:r>
            <a:r>
              <a:rPr lang="en-US" sz="3600" b="1" dirty="0">
                <a:effectLst/>
                <a:latin typeface="Calibri" panose="020F0502020204030204" pitchFamily="34" charset="0"/>
                <a:ea typeface="Yu Mincho" panose="02020400000000000000" pitchFamily="18" charset="-128"/>
                <a:cs typeface="Times New Roman" panose="02020603050405020304" pitchFamily="18" charset="0"/>
                <a:sym typeface="Wingdings 3" panose="05040102010807070707" pitchFamily="18" charset="2"/>
              </a:rPr>
              <a:t></a:t>
            </a:r>
            <a:r>
              <a:rPr lang="en-US" sz="3600" b="1" dirty="0">
                <a:effectLst/>
                <a:latin typeface="Calibri" panose="020F0502020204030204" pitchFamily="34" charset="0"/>
                <a:ea typeface="Yu Mincho" panose="02020400000000000000" pitchFamily="18" charset="-128"/>
                <a:cs typeface="Times New Roman" panose="02020603050405020304" pitchFamily="18" charset="0"/>
              </a:rPr>
              <a:t> </a:t>
            </a:r>
            <a:r>
              <a:rPr lang="ja-JP" sz="3600" b="1" u="sng" dirty="0">
                <a:solidFill>
                  <a:srgbClr val="000000"/>
                </a:solidFill>
                <a:effectLst/>
                <a:latin typeface="Calibri" panose="020F0502020204030204" pitchFamily="34" charset="0"/>
                <a:ea typeface="Yu Mincho" panose="02020400000000000000" pitchFamily="18" charset="-128"/>
                <a:cs typeface="Times New Roman" panose="02020603050405020304" pitchFamily="18" charset="0"/>
              </a:rPr>
              <a:t>料理を作れます</a:t>
            </a:r>
            <a:r>
              <a:rPr lang="ja-JP" sz="3600" b="1" dirty="0">
                <a:effectLst/>
                <a:latin typeface="Calibri" panose="020F0502020204030204" pitchFamily="34" charset="0"/>
                <a:ea typeface="Yu Mincho" panose="02020400000000000000" pitchFamily="18" charset="-128"/>
                <a:cs typeface="Times New Roman" panose="02020603050405020304" pitchFamily="18" charset="0"/>
              </a:rPr>
              <a:t>。</a:t>
            </a:r>
            <a:endParaRPr lang="en-US" sz="3600" b="1"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spcBef>
                <a:spcPts val="0"/>
              </a:spcBef>
              <a:spcAft>
                <a:spcPts val="0"/>
              </a:spcAft>
              <a:buFont typeface="+mj-cs"/>
              <a:buAutoNum type="arabicDbPlain"/>
            </a:pPr>
            <a:r>
              <a:rPr lang="ja-JP" sz="3600" dirty="0">
                <a:effectLst/>
                <a:latin typeface="Calibri" panose="020F0502020204030204" pitchFamily="34" charset="0"/>
                <a:ea typeface="Yu Mincho" panose="02020400000000000000" pitchFamily="18" charset="-128"/>
                <a:cs typeface="Times New Roman" panose="02020603050405020304" pitchFamily="18" charset="0"/>
              </a:rPr>
              <a:t>魚を食べます</a:t>
            </a:r>
            <a:r>
              <a:rPr lang="en-US" sz="3600" dirty="0">
                <a:effectLst/>
                <a:latin typeface="Calibri" panose="020F0502020204030204" pitchFamily="34" charset="0"/>
                <a:ea typeface="Yu Mincho" panose="02020400000000000000" pitchFamily="18" charset="-128"/>
                <a:cs typeface="Times New Roman" panose="02020603050405020304" pitchFamily="18" charset="0"/>
                <a:sym typeface="Wingdings 3" panose="05040102010807070707" pitchFamily="18" charset="2"/>
              </a:rPr>
              <a:t></a:t>
            </a:r>
            <a:endParaRPr lang="en-US" sz="36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spcBef>
                <a:spcPts val="0"/>
              </a:spcBef>
              <a:spcAft>
                <a:spcPts val="0"/>
              </a:spcAft>
              <a:buFont typeface="+mj-cs"/>
              <a:buAutoNum type="arabicDbPlain"/>
            </a:pPr>
            <a:r>
              <a:rPr lang="ja-JP" sz="3600" dirty="0">
                <a:effectLst/>
                <a:latin typeface="Calibri" panose="020F0502020204030204" pitchFamily="34" charset="0"/>
                <a:ea typeface="Yu Mincho" panose="02020400000000000000" pitchFamily="18" charset="-128"/>
                <a:cs typeface="Times New Roman" panose="02020603050405020304" pitchFamily="18" charset="0"/>
              </a:rPr>
              <a:t>パソコンを使います</a:t>
            </a:r>
            <a:r>
              <a:rPr lang="en-US" sz="3600" dirty="0">
                <a:effectLst/>
                <a:latin typeface="Calibri" panose="020F0502020204030204" pitchFamily="34" charset="0"/>
                <a:ea typeface="Yu Mincho" panose="02020400000000000000" pitchFamily="18" charset="-128"/>
                <a:cs typeface="Times New Roman" panose="02020603050405020304" pitchFamily="18" charset="0"/>
                <a:sym typeface="Wingdings 3" panose="05040102010807070707" pitchFamily="18" charset="2"/>
              </a:rPr>
              <a:t></a:t>
            </a:r>
            <a:endParaRPr lang="en-US" sz="36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spcBef>
                <a:spcPts val="0"/>
              </a:spcBef>
              <a:spcAft>
                <a:spcPts val="0"/>
              </a:spcAft>
              <a:buFont typeface="+mj-cs"/>
              <a:buAutoNum type="arabicDbPlain"/>
            </a:pPr>
            <a:r>
              <a:rPr lang="ja-JP" sz="3600" dirty="0">
                <a:effectLst/>
                <a:latin typeface="Calibri" panose="020F0502020204030204" pitchFamily="34" charset="0"/>
                <a:ea typeface="Yu Mincho" panose="02020400000000000000" pitchFamily="18" charset="-128"/>
                <a:cs typeface="Times New Roman" panose="02020603050405020304" pitchFamily="18" charset="0"/>
              </a:rPr>
              <a:t>制服を借ります</a:t>
            </a:r>
            <a:r>
              <a:rPr lang="en-US" sz="3600" dirty="0">
                <a:effectLst/>
                <a:latin typeface="Calibri" panose="020F0502020204030204" pitchFamily="34" charset="0"/>
                <a:ea typeface="Yu Mincho" panose="02020400000000000000" pitchFamily="18" charset="-128"/>
                <a:cs typeface="Times New Roman" panose="02020603050405020304" pitchFamily="18" charset="0"/>
                <a:sym typeface="Wingdings 3" panose="05040102010807070707" pitchFamily="18" charset="2"/>
              </a:rPr>
              <a:t></a:t>
            </a:r>
            <a:endParaRPr lang="en-US" sz="36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spcBef>
                <a:spcPts val="0"/>
              </a:spcBef>
              <a:spcAft>
                <a:spcPts val="0"/>
              </a:spcAft>
              <a:buFont typeface="+mj-cs"/>
              <a:buAutoNum type="arabicDbPlain"/>
            </a:pPr>
            <a:r>
              <a:rPr lang="ja-JP" sz="3600" dirty="0">
                <a:effectLst/>
                <a:latin typeface="Calibri" panose="020F0502020204030204" pitchFamily="34" charset="0"/>
                <a:ea typeface="Yu Mincho" panose="02020400000000000000" pitchFamily="18" charset="-128"/>
                <a:cs typeface="Times New Roman" panose="02020603050405020304" pitchFamily="18" charset="0"/>
              </a:rPr>
              <a:t>車を運転します</a:t>
            </a:r>
            <a:r>
              <a:rPr lang="en-US" sz="3600" dirty="0">
                <a:effectLst/>
                <a:latin typeface="Calibri" panose="020F0502020204030204" pitchFamily="34" charset="0"/>
                <a:ea typeface="Yu Mincho" panose="02020400000000000000" pitchFamily="18" charset="-128"/>
                <a:cs typeface="Times New Roman" panose="02020603050405020304" pitchFamily="18" charset="0"/>
                <a:sym typeface="Wingdings 3" panose="05040102010807070707" pitchFamily="18" charset="2"/>
              </a:rPr>
              <a:t></a:t>
            </a:r>
            <a:endParaRPr lang="en-US" sz="36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spcBef>
                <a:spcPts val="0"/>
              </a:spcBef>
              <a:spcAft>
                <a:spcPts val="0"/>
              </a:spcAft>
              <a:buFont typeface="+mj-cs"/>
              <a:buAutoNum type="arabicDbPlain"/>
            </a:pPr>
            <a:r>
              <a:rPr lang="ja-JP" sz="3600" dirty="0">
                <a:effectLst/>
                <a:latin typeface="Calibri" panose="020F0502020204030204" pitchFamily="34" charset="0"/>
                <a:ea typeface="Yu Mincho" panose="02020400000000000000" pitchFamily="18" charset="-128"/>
                <a:cs typeface="Times New Roman" panose="02020603050405020304" pitchFamily="18" charset="0"/>
              </a:rPr>
              <a:t>バイクに乗ります</a:t>
            </a:r>
            <a:r>
              <a:rPr lang="en-US" sz="3600" dirty="0">
                <a:effectLst/>
                <a:latin typeface="Calibri" panose="020F0502020204030204" pitchFamily="34" charset="0"/>
                <a:ea typeface="Yu Mincho" panose="02020400000000000000" pitchFamily="18" charset="-128"/>
                <a:cs typeface="Times New Roman" panose="02020603050405020304" pitchFamily="18" charset="0"/>
                <a:sym typeface="Wingdings 3" panose="05040102010807070707" pitchFamily="18" charset="2"/>
              </a:rPr>
              <a:t></a:t>
            </a:r>
            <a:endParaRPr lang="en-US" sz="36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spcBef>
                <a:spcPts val="0"/>
              </a:spcBef>
              <a:spcAft>
                <a:spcPts val="0"/>
              </a:spcAft>
              <a:buFont typeface="+mj-cs"/>
              <a:buAutoNum type="arabicDbPlain"/>
            </a:pPr>
            <a:r>
              <a:rPr lang="ja-JP" sz="3600" dirty="0">
                <a:effectLst/>
                <a:latin typeface="Calibri" panose="020F0502020204030204" pitchFamily="34" charset="0"/>
                <a:ea typeface="Yu Mincho" panose="02020400000000000000" pitchFamily="18" charset="-128"/>
                <a:cs typeface="Times New Roman" panose="02020603050405020304" pitchFamily="18" charset="0"/>
              </a:rPr>
              <a:t>明日</a:t>
            </a:r>
            <a:r>
              <a:rPr lang="en-US" sz="3600" dirty="0">
                <a:effectLst/>
                <a:latin typeface="Calibri" panose="020F0502020204030204" pitchFamily="34" charset="0"/>
                <a:ea typeface="Yu Mincho" panose="02020400000000000000" pitchFamily="18" charset="-128"/>
                <a:cs typeface="Times New Roman" panose="02020603050405020304" pitchFamily="18" charset="0"/>
              </a:rPr>
              <a:t>2</a:t>
            </a:r>
            <a:r>
              <a:rPr lang="ja-JP" sz="3600" dirty="0">
                <a:effectLst/>
                <a:latin typeface="Calibri" panose="020F0502020204030204" pitchFamily="34" charset="0"/>
                <a:ea typeface="Yu Mincho" panose="02020400000000000000" pitchFamily="18" charset="-128"/>
                <a:cs typeface="Times New Roman" panose="02020603050405020304" pitchFamily="18" charset="0"/>
              </a:rPr>
              <a:t>時に来ます</a:t>
            </a:r>
            <a:r>
              <a:rPr lang="en-US" sz="3600" dirty="0">
                <a:effectLst/>
                <a:latin typeface="Calibri" panose="020F0502020204030204" pitchFamily="34" charset="0"/>
                <a:ea typeface="Yu Mincho" panose="02020400000000000000" pitchFamily="18" charset="-128"/>
                <a:cs typeface="Times New Roman" panose="02020603050405020304" pitchFamily="18" charset="0"/>
                <a:sym typeface="Wingdings 3" panose="05040102010807070707" pitchFamily="18" charset="2"/>
              </a:rPr>
              <a:t></a:t>
            </a:r>
            <a:endParaRPr lang="en-US" sz="36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spcBef>
                <a:spcPts val="0"/>
              </a:spcBef>
              <a:spcAft>
                <a:spcPts val="0"/>
              </a:spcAft>
              <a:buFont typeface="+mj-cs"/>
              <a:buAutoNum type="arabicDbPlain"/>
            </a:pPr>
            <a:r>
              <a:rPr lang="ja-JP" sz="3600" dirty="0">
                <a:effectLst/>
                <a:latin typeface="Calibri" panose="020F0502020204030204" pitchFamily="34" charset="0"/>
                <a:ea typeface="Yu Mincho" panose="02020400000000000000" pitchFamily="18" charset="-128"/>
                <a:cs typeface="Times New Roman" panose="02020603050405020304" pitchFamily="18" charset="0"/>
              </a:rPr>
              <a:t>名前を思い出しません</a:t>
            </a:r>
            <a:r>
              <a:rPr lang="en-US" sz="3600" dirty="0">
                <a:effectLst/>
                <a:latin typeface="Calibri" panose="020F0502020204030204" pitchFamily="34" charset="0"/>
                <a:ea typeface="Yu Mincho" panose="02020400000000000000" pitchFamily="18" charset="-128"/>
                <a:cs typeface="Times New Roman" panose="02020603050405020304" pitchFamily="18" charset="0"/>
                <a:sym typeface="Wingdings 3" panose="05040102010807070707" pitchFamily="18" charset="2"/>
              </a:rPr>
              <a:t></a:t>
            </a:r>
            <a:endParaRPr lang="en-US" sz="36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spcBef>
                <a:spcPts val="0"/>
              </a:spcBef>
              <a:spcAft>
                <a:spcPts val="0"/>
              </a:spcAft>
              <a:buFont typeface="+mj-cs"/>
              <a:buAutoNum type="arabicDbPlain"/>
            </a:pPr>
            <a:r>
              <a:rPr lang="ja-JP" sz="3600" dirty="0">
                <a:effectLst/>
                <a:latin typeface="Calibri" panose="020F0502020204030204" pitchFamily="34" charset="0"/>
                <a:ea typeface="Yu Mincho" panose="02020400000000000000" pitchFamily="18" charset="-128"/>
                <a:cs typeface="Times New Roman" panose="02020603050405020304" pitchFamily="18" charset="0"/>
              </a:rPr>
              <a:t>難しい漢字を読みません</a:t>
            </a:r>
            <a:r>
              <a:rPr lang="en-US" sz="3600" dirty="0">
                <a:effectLst/>
                <a:latin typeface="Calibri" panose="020F0502020204030204" pitchFamily="34" charset="0"/>
                <a:ea typeface="Yu Mincho" panose="02020400000000000000" pitchFamily="18" charset="-128"/>
                <a:cs typeface="Times New Roman" panose="02020603050405020304" pitchFamily="18" charset="0"/>
                <a:sym typeface="Wingdings 3" panose="05040102010807070707" pitchFamily="18" charset="2"/>
              </a:rPr>
              <a:t></a:t>
            </a:r>
            <a:endParaRPr lang="en-US" sz="36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2" name="Rectangle 1">
            <a:extLst>
              <a:ext uri="{FF2B5EF4-FFF2-40B4-BE49-F238E27FC236}">
                <a16:creationId xmlns:a16="http://schemas.microsoft.com/office/drawing/2014/main" id="{39881314-24CB-4216-A016-E13E3B15E1DC}"/>
              </a:ext>
            </a:extLst>
          </p:cNvPr>
          <p:cNvSpPr/>
          <p:nvPr/>
        </p:nvSpPr>
        <p:spPr>
          <a:xfrm>
            <a:off x="6734379" y="134912"/>
            <a:ext cx="5408853" cy="830997"/>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ja-JP" altLang="en-US" sz="4800" b="0" cap="none" spc="0" dirty="0">
                <a:ln w="0"/>
                <a:solidFill>
                  <a:schemeClr val="accent1"/>
                </a:solidFill>
                <a:effectLst>
                  <a:outerShdw blurRad="38100" dist="25400" dir="5400000" algn="ctr" rotWithShape="0">
                    <a:srgbClr val="6E747A">
                      <a:alpha val="43000"/>
                    </a:srgbClr>
                  </a:outerShdw>
                </a:effectLst>
              </a:rPr>
              <a:t>言ってみよう　</a:t>
            </a:r>
            <a:r>
              <a:rPr lang="en-US" altLang="ja-JP" sz="4800" b="0" cap="none" spc="0" dirty="0">
                <a:ln w="0"/>
                <a:solidFill>
                  <a:schemeClr val="accent1"/>
                </a:solidFill>
                <a:effectLst>
                  <a:outerShdw blurRad="38100" dist="25400" dir="5400000" algn="ctr" rotWithShape="0">
                    <a:srgbClr val="6E747A">
                      <a:alpha val="43000"/>
                    </a:srgbClr>
                  </a:outerShdw>
                </a:effectLst>
              </a:rPr>
              <a:t>(</a:t>
            </a:r>
            <a:r>
              <a:rPr lang="ja-JP" altLang="en-US" sz="4800" b="0" cap="none" spc="0" dirty="0">
                <a:ln w="0"/>
                <a:solidFill>
                  <a:schemeClr val="accent1"/>
                </a:solidFill>
                <a:effectLst>
                  <a:outerShdw blurRad="38100" dist="25400" dir="5400000" algn="ctr" rotWithShape="0">
                    <a:srgbClr val="6E747A">
                      <a:alpha val="43000"/>
                    </a:srgbClr>
                  </a:outerShdw>
                </a:effectLst>
              </a:rPr>
              <a:t>別冊</a:t>
            </a:r>
            <a:r>
              <a:rPr lang="en-US" altLang="ja-JP" sz="4800" b="0" cap="none" spc="0" dirty="0">
                <a:ln w="0"/>
                <a:solidFill>
                  <a:schemeClr val="accent1"/>
                </a:solidFill>
                <a:effectLst>
                  <a:outerShdw blurRad="38100" dist="25400" dir="5400000" algn="ctr" rotWithShape="0">
                    <a:srgbClr val="6E747A">
                      <a:alpha val="43000"/>
                    </a:srgbClr>
                  </a:outerShdw>
                </a:effectLst>
              </a:rPr>
              <a:t>)</a:t>
            </a:r>
            <a:endParaRPr lang="en-US" sz="4800" b="0" cap="none" spc="0" dirty="0">
              <a:ln w="0"/>
              <a:solidFill>
                <a:schemeClr val="accent1"/>
              </a:solidFill>
              <a:effectLst>
                <a:outerShdw blurRad="38100" dist="25400" dir="5400000" algn="ctr" rotWithShape="0">
                  <a:srgbClr val="6E747A">
                    <a:alpha val="43000"/>
                  </a:srgbClr>
                </a:outerShdw>
              </a:effectLst>
            </a:endParaRPr>
          </a:p>
        </p:txBody>
      </p:sp>
      <p:pic>
        <p:nvPicPr>
          <p:cNvPr id="1026" name="Picture 2" descr="Question Mark PNG Transparent Images | PNG All">
            <a:extLst>
              <a:ext uri="{FF2B5EF4-FFF2-40B4-BE49-F238E27FC236}">
                <a16:creationId xmlns:a16="http://schemas.microsoft.com/office/drawing/2014/main" id="{65B79809-0588-46D1-A298-0E6D13F80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7082" y="1680147"/>
            <a:ext cx="529652" cy="7062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Question Mark PNG Transparent Images | PNG All">
            <a:extLst>
              <a:ext uri="{FF2B5EF4-FFF2-40B4-BE49-F238E27FC236}">
                <a16:creationId xmlns:a16="http://schemas.microsoft.com/office/drawing/2014/main" id="{1D84E573-2343-4B44-9BE0-84DCE6118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1739" y="1680147"/>
            <a:ext cx="529652" cy="7062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Question Mark PNG Transparent Images | PNG All">
            <a:extLst>
              <a:ext uri="{FF2B5EF4-FFF2-40B4-BE49-F238E27FC236}">
                <a16:creationId xmlns:a16="http://schemas.microsoft.com/office/drawing/2014/main" id="{4D3AC0CF-497F-4ED6-B36C-48D6A4A47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6423" y="1680147"/>
            <a:ext cx="529652" cy="70620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Question Mark PNG Transparent Images | PNG All">
            <a:extLst>
              <a:ext uri="{FF2B5EF4-FFF2-40B4-BE49-F238E27FC236}">
                <a16:creationId xmlns:a16="http://schemas.microsoft.com/office/drawing/2014/main" id="{3D7FE434-1738-43F5-80A7-CD8406FE0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8767" y="2207300"/>
            <a:ext cx="529652" cy="70620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Question Mark PNG Transparent Images | PNG All">
            <a:extLst>
              <a:ext uri="{FF2B5EF4-FFF2-40B4-BE49-F238E27FC236}">
                <a16:creationId xmlns:a16="http://schemas.microsoft.com/office/drawing/2014/main" id="{69AB9C5E-84D9-4EC7-AE5E-EDB8E41189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3424" y="2207300"/>
            <a:ext cx="529652" cy="70620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Question Mark PNG Transparent Images | PNG All">
            <a:extLst>
              <a:ext uri="{FF2B5EF4-FFF2-40B4-BE49-F238E27FC236}">
                <a16:creationId xmlns:a16="http://schemas.microsoft.com/office/drawing/2014/main" id="{D21599F6-527A-4688-B215-65DFAFE647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8108" y="2207300"/>
            <a:ext cx="529652" cy="70620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Question Mark PNG Transparent Images | PNG All">
            <a:extLst>
              <a:ext uri="{FF2B5EF4-FFF2-40B4-BE49-F238E27FC236}">
                <a16:creationId xmlns:a16="http://schemas.microsoft.com/office/drawing/2014/main" id="{DE8F9FF7-DC40-4E36-A5C3-A9A796C6C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596" y="2820449"/>
            <a:ext cx="529652" cy="70620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Question Mark PNG Transparent Images | PNG All">
            <a:extLst>
              <a:ext uri="{FF2B5EF4-FFF2-40B4-BE49-F238E27FC236}">
                <a16:creationId xmlns:a16="http://schemas.microsoft.com/office/drawing/2014/main" id="{CE74158A-F9AF-40C9-A97D-BE2341441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5253" y="2820449"/>
            <a:ext cx="529652" cy="70620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Question Mark PNG Transparent Images | PNG All">
            <a:extLst>
              <a:ext uri="{FF2B5EF4-FFF2-40B4-BE49-F238E27FC236}">
                <a16:creationId xmlns:a16="http://schemas.microsoft.com/office/drawing/2014/main" id="{95D5A170-B08D-43FE-8D71-59C8BE522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9937" y="2820449"/>
            <a:ext cx="529652" cy="70620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Question Mark PNG Transparent Images | PNG All">
            <a:extLst>
              <a:ext uri="{FF2B5EF4-FFF2-40B4-BE49-F238E27FC236}">
                <a16:creationId xmlns:a16="http://schemas.microsoft.com/office/drawing/2014/main" id="{030802F6-14E2-44B0-8A63-37360F065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5564" y="3419961"/>
            <a:ext cx="529652" cy="70620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Question Mark PNG Transparent Images | PNG All">
            <a:extLst>
              <a:ext uri="{FF2B5EF4-FFF2-40B4-BE49-F238E27FC236}">
                <a16:creationId xmlns:a16="http://schemas.microsoft.com/office/drawing/2014/main" id="{D62A308F-4409-4376-B651-95970B017B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0221" y="3419961"/>
            <a:ext cx="529652" cy="70620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Question Mark PNG Transparent Images | PNG All">
            <a:extLst>
              <a:ext uri="{FF2B5EF4-FFF2-40B4-BE49-F238E27FC236}">
                <a16:creationId xmlns:a16="http://schemas.microsoft.com/office/drawing/2014/main" id="{124CF70C-981F-41A6-B25E-D08F01F6D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4905" y="3419961"/>
            <a:ext cx="529652" cy="70620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Question Mark PNG Transparent Images | PNG All">
            <a:extLst>
              <a:ext uri="{FF2B5EF4-FFF2-40B4-BE49-F238E27FC236}">
                <a16:creationId xmlns:a16="http://schemas.microsoft.com/office/drawing/2014/main" id="{A852946F-34DC-42E6-800D-1AD6EE525A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7793" y="3960751"/>
            <a:ext cx="529652" cy="70620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Question Mark PNG Transparent Images | PNG All">
            <a:extLst>
              <a:ext uri="{FF2B5EF4-FFF2-40B4-BE49-F238E27FC236}">
                <a16:creationId xmlns:a16="http://schemas.microsoft.com/office/drawing/2014/main" id="{06DCD5C8-FE44-4D16-BC0F-0E0B1A0ABD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2450" y="3960751"/>
            <a:ext cx="529652" cy="70620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Question Mark PNG Transparent Images | PNG All">
            <a:extLst>
              <a:ext uri="{FF2B5EF4-FFF2-40B4-BE49-F238E27FC236}">
                <a16:creationId xmlns:a16="http://schemas.microsoft.com/office/drawing/2014/main" id="{8B129591-5F28-4B55-ABB6-037E69D2F8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7134" y="3960751"/>
            <a:ext cx="529652" cy="70620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Question Mark PNG Transparent Images | PNG All">
            <a:extLst>
              <a:ext uri="{FF2B5EF4-FFF2-40B4-BE49-F238E27FC236}">
                <a16:creationId xmlns:a16="http://schemas.microsoft.com/office/drawing/2014/main" id="{4F8526F1-8E76-4C7F-B31D-F46FCAB829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2967" y="4501541"/>
            <a:ext cx="529652" cy="70620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Question Mark PNG Transparent Images | PNG All">
            <a:extLst>
              <a:ext uri="{FF2B5EF4-FFF2-40B4-BE49-F238E27FC236}">
                <a16:creationId xmlns:a16="http://schemas.microsoft.com/office/drawing/2014/main" id="{073E2602-42DB-42C5-8DE6-35A22AEEC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7624" y="4501541"/>
            <a:ext cx="529652" cy="70620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Question Mark PNG Transparent Images | PNG All">
            <a:extLst>
              <a:ext uri="{FF2B5EF4-FFF2-40B4-BE49-F238E27FC236}">
                <a16:creationId xmlns:a16="http://schemas.microsoft.com/office/drawing/2014/main" id="{33C597BE-3E48-41D2-BAB6-455F9D080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2308" y="4501541"/>
            <a:ext cx="529652" cy="70620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Question Mark PNG Transparent Images | PNG All">
            <a:extLst>
              <a:ext uri="{FF2B5EF4-FFF2-40B4-BE49-F238E27FC236}">
                <a16:creationId xmlns:a16="http://schemas.microsoft.com/office/drawing/2014/main" id="{18F8D3D3-CCFE-4592-A320-68FD2BF2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7858" y="5042985"/>
            <a:ext cx="529652" cy="70620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Question Mark PNG Transparent Images | PNG All">
            <a:extLst>
              <a:ext uri="{FF2B5EF4-FFF2-40B4-BE49-F238E27FC236}">
                <a16:creationId xmlns:a16="http://schemas.microsoft.com/office/drawing/2014/main" id="{3BB9A67B-A45A-41B7-B44D-75B129541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515" y="5042985"/>
            <a:ext cx="529652" cy="70620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Question Mark PNG Transparent Images | PNG All">
            <a:extLst>
              <a:ext uri="{FF2B5EF4-FFF2-40B4-BE49-F238E27FC236}">
                <a16:creationId xmlns:a16="http://schemas.microsoft.com/office/drawing/2014/main" id="{4DB78CA3-A7C3-4DF6-B89D-09A0E5C65B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199" y="5042985"/>
            <a:ext cx="529652" cy="70620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Question Mark PNG Transparent Images | PNG All">
            <a:extLst>
              <a:ext uri="{FF2B5EF4-FFF2-40B4-BE49-F238E27FC236}">
                <a16:creationId xmlns:a16="http://schemas.microsoft.com/office/drawing/2014/main" id="{C64DEF22-C5EF-43D6-8368-F6F6A36C0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8202" y="5590577"/>
            <a:ext cx="529652" cy="70620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Question Mark PNG Transparent Images | PNG All">
            <a:extLst>
              <a:ext uri="{FF2B5EF4-FFF2-40B4-BE49-F238E27FC236}">
                <a16:creationId xmlns:a16="http://schemas.microsoft.com/office/drawing/2014/main" id="{EBCDF59C-E015-4897-9E01-0385EED60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2859" y="5590577"/>
            <a:ext cx="529652" cy="70620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Question Mark PNG Transparent Images | PNG All">
            <a:extLst>
              <a:ext uri="{FF2B5EF4-FFF2-40B4-BE49-F238E27FC236}">
                <a16:creationId xmlns:a16="http://schemas.microsoft.com/office/drawing/2014/main" id="{D5BE61E5-C78B-4D15-A514-561AEA403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7543" y="5590577"/>
            <a:ext cx="529652" cy="70620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829EA36A-16A4-49BD-9A6B-3B721FD02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71" y="0"/>
            <a:ext cx="2094945" cy="702365"/>
          </a:xfrm>
          <a:prstGeom prst="rect">
            <a:avLst/>
          </a:prstGeom>
        </p:spPr>
      </p:pic>
    </p:spTree>
    <p:extLst>
      <p:ext uri="{BB962C8B-B14F-4D97-AF65-F5344CB8AC3E}">
        <p14:creationId xmlns:p14="http://schemas.microsoft.com/office/powerpoint/2010/main" val="422249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500"/>
                            </p:stCondLst>
                            <p:childTnLst>
                              <p:par>
                                <p:cTn id="34" presetID="26" presetClass="emph" presetSubtype="0" fill="hold" nodeType="afterEffect">
                                  <p:stCondLst>
                                    <p:cond delay="0"/>
                                  </p:stCondLst>
                                  <p:childTnLst>
                                    <p:animEffect transition="out" filter="fade">
                                      <p:cBhvr>
                                        <p:cTn id="35" dur="500" tmFilter="0, 0; .2, .5; .8, .5; 1, 0"/>
                                        <p:tgtEl>
                                          <p:spTgt spid="1026"/>
                                        </p:tgtEl>
                                      </p:cBhvr>
                                    </p:animEffect>
                                    <p:animScale>
                                      <p:cBhvr>
                                        <p:cTn id="36" dur="250" autoRev="1" fill="hold"/>
                                        <p:tgtEl>
                                          <p:spTgt spid="1026"/>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6"/>
                                        </p:tgtEl>
                                      </p:cBhvr>
                                    </p:animEffect>
                                    <p:animScale>
                                      <p:cBhvr>
                                        <p:cTn id="40" dur="250" autoRev="1" fill="hold"/>
                                        <p:tgtEl>
                                          <p:spTgt spid="6"/>
                                        </p:tgtEl>
                                      </p:cBhvr>
                                      <p:by x="105000" y="105000"/>
                                    </p:animScale>
                                  </p:childTnLst>
                                </p:cTn>
                              </p:par>
                            </p:childTnLst>
                          </p:cTn>
                        </p:par>
                        <p:par>
                          <p:cTn id="41" fill="hold">
                            <p:stCondLst>
                              <p:cond delay="1500"/>
                            </p:stCondLst>
                            <p:childTnLst>
                              <p:par>
                                <p:cTn id="42" presetID="26" presetClass="emph" presetSubtype="0" fill="hold" nodeType="afterEffect">
                                  <p:stCondLst>
                                    <p:cond delay="0"/>
                                  </p:stCondLst>
                                  <p:childTnLst>
                                    <p:animEffect transition="out" filter="fade">
                                      <p:cBhvr>
                                        <p:cTn id="43" dur="500" tmFilter="0, 0; .2, .5; .8, .5; 1, 0"/>
                                        <p:tgtEl>
                                          <p:spTgt spid="7"/>
                                        </p:tgtEl>
                                      </p:cBhvr>
                                    </p:animEffect>
                                    <p:animScale>
                                      <p:cBhvr>
                                        <p:cTn id="44" dur="250" autoRev="1" fill="hold"/>
                                        <p:tgtEl>
                                          <p:spTgt spid="7"/>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1026"/>
                                        </p:tgtEl>
                                      </p:cBhvr>
                                    </p:animEffect>
                                    <p:set>
                                      <p:cBhvr>
                                        <p:cTn id="49" dur="1" fill="hold">
                                          <p:stCondLst>
                                            <p:cond delay="499"/>
                                          </p:stCondLst>
                                        </p:cTn>
                                        <p:tgtEl>
                                          <p:spTgt spid="1026"/>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7"/>
                                        </p:tgtEl>
                                      </p:cBhvr>
                                    </p:animEffect>
                                    <p:set>
                                      <p:cBhvr>
                                        <p:cTn id="55" dur="1" fill="hold">
                                          <p:stCondLst>
                                            <p:cond delay="499"/>
                                          </p:stCondLst>
                                        </p:cTn>
                                        <p:tgtEl>
                                          <p:spTgt spid="7"/>
                                        </p:tgtEl>
                                        <p:attrNameLst>
                                          <p:attrName>style.visibility</p:attrName>
                                        </p:attrNameLst>
                                      </p:cBhvr>
                                      <p:to>
                                        <p:strVal val="hidden"/>
                                      </p:to>
                                    </p:set>
                                  </p:childTnLst>
                                </p:cTn>
                              </p:par>
                              <p:par>
                                <p:cTn id="56" presetID="1" presetClass="entr" presetSubtype="0" fill="hold" nodeType="withEffect">
                                  <p:stCondLst>
                                    <p:cond delay="0"/>
                                  </p:stCondLst>
                                  <p:childTnLst>
                                    <p:set>
                                      <p:cBhvr>
                                        <p:cTn id="57"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10" presetClass="entr" presetSubtype="0" fill="hold"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childTnLst>
                          </p:cTn>
                        </p:par>
                        <p:par>
                          <p:cTn id="69" fill="hold">
                            <p:stCondLst>
                              <p:cond delay="500"/>
                            </p:stCondLst>
                            <p:childTnLst>
                              <p:par>
                                <p:cTn id="70" presetID="26" presetClass="emph" presetSubtype="0" fill="hold" nodeType="afterEffect">
                                  <p:stCondLst>
                                    <p:cond delay="0"/>
                                  </p:stCondLst>
                                  <p:childTnLst>
                                    <p:animEffect transition="out" filter="fade">
                                      <p:cBhvr>
                                        <p:cTn id="71" dur="500" tmFilter="0, 0; .2, .5; .8, .5; 1, 0"/>
                                        <p:tgtEl>
                                          <p:spTgt spid="29"/>
                                        </p:tgtEl>
                                      </p:cBhvr>
                                    </p:animEffect>
                                    <p:animScale>
                                      <p:cBhvr>
                                        <p:cTn id="72" dur="250" autoRev="1" fill="hold"/>
                                        <p:tgtEl>
                                          <p:spTgt spid="29"/>
                                        </p:tgtEl>
                                      </p:cBhvr>
                                      <p:by x="105000" y="105000"/>
                                    </p:animScale>
                                  </p:childTnLst>
                                </p:cTn>
                              </p:par>
                            </p:childTnLst>
                          </p:cTn>
                        </p:par>
                        <p:par>
                          <p:cTn id="73" fill="hold">
                            <p:stCondLst>
                              <p:cond delay="1000"/>
                            </p:stCondLst>
                            <p:childTnLst>
                              <p:par>
                                <p:cTn id="74" presetID="26" presetClass="emph" presetSubtype="0" fill="hold" nodeType="afterEffect">
                                  <p:stCondLst>
                                    <p:cond delay="0"/>
                                  </p:stCondLst>
                                  <p:childTnLst>
                                    <p:animEffect transition="out" filter="fade">
                                      <p:cBhvr>
                                        <p:cTn id="75" dur="500" tmFilter="0, 0; .2, .5; .8, .5; 1, 0"/>
                                        <p:tgtEl>
                                          <p:spTgt spid="30"/>
                                        </p:tgtEl>
                                      </p:cBhvr>
                                    </p:animEffect>
                                    <p:animScale>
                                      <p:cBhvr>
                                        <p:cTn id="76" dur="250" autoRev="1" fill="hold"/>
                                        <p:tgtEl>
                                          <p:spTgt spid="30"/>
                                        </p:tgtEl>
                                      </p:cBhvr>
                                      <p:by x="105000" y="105000"/>
                                    </p:animScale>
                                  </p:childTnLst>
                                </p:cTn>
                              </p:par>
                            </p:childTnLst>
                          </p:cTn>
                        </p:par>
                        <p:par>
                          <p:cTn id="77" fill="hold">
                            <p:stCondLst>
                              <p:cond delay="1500"/>
                            </p:stCondLst>
                            <p:childTnLst>
                              <p:par>
                                <p:cTn id="78" presetID="26" presetClass="emph" presetSubtype="0" fill="hold" nodeType="afterEffect">
                                  <p:stCondLst>
                                    <p:cond delay="0"/>
                                  </p:stCondLst>
                                  <p:childTnLst>
                                    <p:animEffect transition="out" filter="fade">
                                      <p:cBhvr>
                                        <p:cTn id="79" dur="500" tmFilter="0, 0; .2, .5; .8, .5; 1, 0"/>
                                        <p:tgtEl>
                                          <p:spTgt spid="31"/>
                                        </p:tgtEl>
                                      </p:cBhvr>
                                    </p:animEffect>
                                    <p:animScale>
                                      <p:cBhvr>
                                        <p:cTn id="80" dur="250" autoRev="1" fill="hold"/>
                                        <p:tgtEl>
                                          <p:spTgt spid="31"/>
                                        </p:tgtEl>
                                      </p:cBhvr>
                                      <p:by x="105000" y="105000"/>
                                    </p:animScale>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nodeType="clickEffect">
                                  <p:stCondLst>
                                    <p:cond delay="0"/>
                                  </p:stCondLst>
                                  <p:childTnLst>
                                    <p:animEffect transition="out" filter="fade">
                                      <p:cBhvr>
                                        <p:cTn id="84" dur="500"/>
                                        <p:tgtEl>
                                          <p:spTgt spid="29"/>
                                        </p:tgtEl>
                                      </p:cBhvr>
                                    </p:animEffect>
                                    <p:set>
                                      <p:cBhvr>
                                        <p:cTn id="85" dur="1" fill="hold">
                                          <p:stCondLst>
                                            <p:cond delay="499"/>
                                          </p:stCondLst>
                                        </p:cTn>
                                        <p:tgtEl>
                                          <p:spTgt spid="29"/>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30"/>
                                        </p:tgtEl>
                                      </p:cBhvr>
                                    </p:animEffect>
                                    <p:set>
                                      <p:cBhvr>
                                        <p:cTn id="88" dur="1" fill="hold">
                                          <p:stCondLst>
                                            <p:cond delay="499"/>
                                          </p:stCondLst>
                                        </p:cTn>
                                        <p:tgtEl>
                                          <p:spTgt spid="30"/>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31"/>
                                        </p:tgtEl>
                                      </p:cBhvr>
                                    </p:animEffect>
                                    <p:set>
                                      <p:cBhvr>
                                        <p:cTn id="91" dur="1" fill="hold">
                                          <p:stCondLst>
                                            <p:cond delay="499"/>
                                          </p:stCondLst>
                                        </p:cTn>
                                        <p:tgtEl>
                                          <p:spTgt spid="31"/>
                                        </p:tgtEl>
                                        <p:attrNameLst>
                                          <p:attrName>style.visibility</p:attrName>
                                        </p:attrNameLst>
                                      </p:cBhvr>
                                      <p:to>
                                        <p:strVal val="hidden"/>
                                      </p:to>
                                    </p:set>
                                  </p:childTnLst>
                                </p:cTn>
                              </p:par>
                              <p:par>
                                <p:cTn id="92" presetID="1" presetClass="entr" presetSubtype="0" fill="hold" nodeType="withEffect">
                                  <p:stCondLst>
                                    <p:cond delay="0"/>
                                  </p:stCondLst>
                                  <p:childTnLst>
                                    <p:set>
                                      <p:cBhvr>
                                        <p:cTn id="93"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fade">
                                      <p:cBhvr>
                                        <p:cTn id="98" dur="500"/>
                                        <p:tgtEl>
                                          <p:spTgt spid="32"/>
                                        </p:tgtEl>
                                      </p:cBhvr>
                                    </p:animEffect>
                                  </p:childTnLst>
                                </p:cTn>
                              </p:par>
                              <p:par>
                                <p:cTn id="99" presetID="10" presetClass="entr" presetSubtype="0" fill="hold"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fade">
                                      <p:cBhvr>
                                        <p:cTn id="101" dur="500"/>
                                        <p:tgtEl>
                                          <p:spTgt spid="33"/>
                                        </p:tgtEl>
                                      </p:cBhvr>
                                    </p:animEffect>
                                  </p:childTnLst>
                                </p:cTn>
                              </p:par>
                              <p:par>
                                <p:cTn id="102" presetID="10" presetClass="entr" presetSubtype="0" fill="hold"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fade">
                                      <p:cBhvr>
                                        <p:cTn id="104" dur="500"/>
                                        <p:tgtEl>
                                          <p:spTgt spid="34"/>
                                        </p:tgtEl>
                                      </p:cBhvr>
                                    </p:animEffect>
                                  </p:childTnLst>
                                </p:cTn>
                              </p:par>
                            </p:childTnLst>
                          </p:cTn>
                        </p:par>
                        <p:par>
                          <p:cTn id="105" fill="hold">
                            <p:stCondLst>
                              <p:cond delay="500"/>
                            </p:stCondLst>
                            <p:childTnLst>
                              <p:par>
                                <p:cTn id="106" presetID="26" presetClass="emph" presetSubtype="0" fill="hold" nodeType="afterEffect">
                                  <p:stCondLst>
                                    <p:cond delay="0"/>
                                  </p:stCondLst>
                                  <p:childTnLst>
                                    <p:animEffect transition="out" filter="fade">
                                      <p:cBhvr>
                                        <p:cTn id="107" dur="500" tmFilter="0, 0; .2, .5; .8, .5; 1, 0"/>
                                        <p:tgtEl>
                                          <p:spTgt spid="32"/>
                                        </p:tgtEl>
                                      </p:cBhvr>
                                    </p:animEffect>
                                    <p:animScale>
                                      <p:cBhvr>
                                        <p:cTn id="108" dur="250" autoRev="1" fill="hold"/>
                                        <p:tgtEl>
                                          <p:spTgt spid="32"/>
                                        </p:tgtEl>
                                      </p:cBhvr>
                                      <p:by x="105000" y="105000"/>
                                    </p:animScale>
                                  </p:childTnLst>
                                </p:cTn>
                              </p:par>
                            </p:childTnLst>
                          </p:cTn>
                        </p:par>
                        <p:par>
                          <p:cTn id="109" fill="hold">
                            <p:stCondLst>
                              <p:cond delay="1000"/>
                            </p:stCondLst>
                            <p:childTnLst>
                              <p:par>
                                <p:cTn id="110" presetID="26" presetClass="emph" presetSubtype="0" fill="hold" nodeType="afterEffect">
                                  <p:stCondLst>
                                    <p:cond delay="0"/>
                                  </p:stCondLst>
                                  <p:childTnLst>
                                    <p:animEffect transition="out" filter="fade">
                                      <p:cBhvr>
                                        <p:cTn id="111" dur="500" tmFilter="0, 0; .2, .5; .8, .5; 1, 0"/>
                                        <p:tgtEl>
                                          <p:spTgt spid="33"/>
                                        </p:tgtEl>
                                      </p:cBhvr>
                                    </p:animEffect>
                                    <p:animScale>
                                      <p:cBhvr>
                                        <p:cTn id="112" dur="250" autoRev="1" fill="hold"/>
                                        <p:tgtEl>
                                          <p:spTgt spid="33"/>
                                        </p:tgtEl>
                                      </p:cBhvr>
                                      <p:by x="105000" y="105000"/>
                                    </p:animScale>
                                  </p:childTnLst>
                                </p:cTn>
                              </p:par>
                            </p:childTnLst>
                          </p:cTn>
                        </p:par>
                        <p:par>
                          <p:cTn id="113" fill="hold">
                            <p:stCondLst>
                              <p:cond delay="1500"/>
                            </p:stCondLst>
                            <p:childTnLst>
                              <p:par>
                                <p:cTn id="114" presetID="26" presetClass="emph" presetSubtype="0" fill="hold" nodeType="afterEffect">
                                  <p:stCondLst>
                                    <p:cond delay="0"/>
                                  </p:stCondLst>
                                  <p:childTnLst>
                                    <p:animEffect transition="out" filter="fade">
                                      <p:cBhvr>
                                        <p:cTn id="115" dur="500" tmFilter="0, 0; .2, .5; .8, .5; 1, 0"/>
                                        <p:tgtEl>
                                          <p:spTgt spid="34"/>
                                        </p:tgtEl>
                                      </p:cBhvr>
                                    </p:animEffect>
                                    <p:animScale>
                                      <p:cBhvr>
                                        <p:cTn id="116" dur="250" autoRev="1" fill="hold"/>
                                        <p:tgtEl>
                                          <p:spTgt spid="34"/>
                                        </p:tgtEl>
                                      </p:cBhvr>
                                      <p:by x="105000" y="105000"/>
                                    </p:animScale>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nodeType="clickEffect">
                                  <p:stCondLst>
                                    <p:cond delay="0"/>
                                  </p:stCondLst>
                                  <p:childTnLst>
                                    <p:animEffect transition="out" filter="fade">
                                      <p:cBhvr>
                                        <p:cTn id="120" dur="500"/>
                                        <p:tgtEl>
                                          <p:spTgt spid="32"/>
                                        </p:tgtEl>
                                      </p:cBhvr>
                                    </p:animEffect>
                                    <p:set>
                                      <p:cBhvr>
                                        <p:cTn id="121" dur="1" fill="hold">
                                          <p:stCondLst>
                                            <p:cond delay="499"/>
                                          </p:stCondLst>
                                        </p:cTn>
                                        <p:tgtEl>
                                          <p:spTgt spid="32"/>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33"/>
                                        </p:tgtEl>
                                      </p:cBhvr>
                                    </p:animEffect>
                                    <p:set>
                                      <p:cBhvr>
                                        <p:cTn id="124" dur="1" fill="hold">
                                          <p:stCondLst>
                                            <p:cond delay="499"/>
                                          </p:stCondLst>
                                        </p:cTn>
                                        <p:tgtEl>
                                          <p:spTgt spid="33"/>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
                                        <p:tgtEl>
                                          <p:spTgt spid="34"/>
                                        </p:tgtEl>
                                      </p:cBhvr>
                                    </p:animEffect>
                                    <p:set>
                                      <p:cBhvr>
                                        <p:cTn id="127" dur="1" fill="hold">
                                          <p:stCondLst>
                                            <p:cond delay="499"/>
                                          </p:stCondLst>
                                        </p:cTn>
                                        <p:tgtEl>
                                          <p:spTgt spid="34"/>
                                        </p:tgtEl>
                                        <p:attrNameLst>
                                          <p:attrName>style.visibility</p:attrName>
                                        </p:attrNameLst>
                                      </p:cBhvr>
                                      <p:to>
                                        <p:strVal val="hidden"/>
                                      </p:to>
                                    </p:set>
                                  </p:childTnLst>
                                </p:cTn>
                              </p:par>
                              <p:par>
                                <p:cTn id="128" presetID="1" presetClass="entr" presetSubtype="0" fill="hold" nodeType="withEffect">
                                  <p:stCondLst>
                                    <p:cond delay="0"/>
                                  </p:stCondLst>
                                  <p:childTnLst>
                                    <p:set>
                                      <p:cBhvr>
                                        <p:cTn id="12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35"/>
                                        </p:tgtEl>
                                        <p:attrNameLst>
                                          <p:attrName>style.visibility</p:attrName>
                                        </p:attrNameLst>
                                      </p:cBhvr>
                                      <p:to>
                                        <p:strVal val="visible"/>
                                      </p:to>
                                    </p:set>
                                    <p:animEffect transition="in" filter="fade">
                                      <p:cBhvr>
                                        <p:cTn id="134" dur="500"/>
                                        <p:tgtEl>
                                          <p:spTgt spid="35"/>
                                        </p:tgtEl>
                                      </p:cBhvr>
                                    </p:animEffect>
                                  </p:childTnLst>
                                </p:cTn>
                              </p:par>
                              <p:par>
                                <p:cTn id="135" presetID="10" presetClass="entr" presetSubtype="0" fill="hold" nodeType="withEffect">
                                  <p:stCondLst>
                                    <p:cond delay="0"/>
                                  </p:stCondLst>
                                  <p:childTnLst>
                                    <p:set>
                                      <p:cBhvr>
                                        <p:cTn id="136" dur="1" fill="hold">
                                          <p:stCondLst>
                                            <p:cond delay="0"/>
                                          </p:stCondLst>
                                        </p:cTn>
                                        <p:tgtEl>
                                          <p:spTgt spid="36"/>
                                        </p:tgtEl>
                                        <p:attrNameLst>
                                          <p:attrName>style.visibility</p:attrName>
                                        </p:attrNameLst>
                                      </p:cBhvr>
                                      <p:to>
                                        <p:strVal val="visible"/>
                                      </p:to>
                                    </p:set>
                                    <p:animEffect transition="in" filter="fade">
                                      <p:cBhvr>
                                        <p:cTn id="137" dur="500"/>
                                        <p:tgtEl>
                                          <p:spTgt spid="36"/>
                                        </p:tgtEl>
                                      </p:cBhvr>
                                    </p:animEffect>
                                  </p:childTnLst>
                                </p:cTn>
                              </p:par>
                              <p:par>
                                <p:cTn id="138" presetID="10" presetClass="entr" presetSubtype="0" fill="hold" nodeType="withEffect">
                                  <p:stCondLst>
                                    <p:cond delay="0"/>
                                  </p:stCondLst>
                                  <p:childTnLst>
                                    <p:set>
                                      <p:cBhvr>
                                        <p:cTn id="139" dur="1" fill="hold">
                                          <p:stCondLst>
                                            <p:cond delay="0"/>
                                          </p:stCondLst>
                                        </p:cTn>
                                        <p:tgtEl>
                                          <p:spTgt spid="37"/>
                                        </p:tgtEl>
                                        <p:attrNameLst>
                                          <p:attrName>style.visibility</p:attrName>
                                        </p:attrNameLst>
                                      </p:cBhvr>
                                      <p:to>
                                        <p:strVal val="visible"/>
                                      </p:to>
                                    </p:set>
                                    <p:animEffect transition="in" filter="fade">
                                      <p:cBhvr>
                                        <p:cTn id="140" dur="500"/>
                                        <p:tgtEl>
                                          <p:spTgt spid="37"/>
                                        </p:tgtEl>
                                      </p:cBhvr>
                                    </p:animEffect>
                                  </p:childTnLst>
                                </p:cTn>
                              </p:par>
                            </p:childTnLst>
                          </p:cTn>
                        </p:par>
                        <p:par>
                          <p:cTn id="141" fill="hold">
                            <p:stCondLst>
                              <p:cond delay="500"/>
                            </p:stCondLst>
                            <p:childTnLst>
                              <p:par>
                                <p:cTn id="142" presetID="26" presetClass="emph" presetSubtype="0" fill="hold" nodeType="afterEffect">
                                  <p:stCondLst>
                                    <p:cond delay="0"/>
                                  </p:stCondLst>
                                  <p:childTnLst>
                                    <p:animEffect transition="out" filter="fade">
                                      <p:cBhvr>
                                        <p:cTn id="143" dur="500" tmFilter="0, 0; .2, .5; .8, .5; 1, 0"/>
                                        <p:tgtEl>
                                          <p:spTgt spid="35"/>
                                        </p:tgtEl>
                                      </p:cBhvr>
                                    </p:animEffect>
                                    <p:animScale>
                                      <p:cBhvr>
                                        <p:cTn id="144" dur="250" autoRev="1" fill="hold"/>
                                        <p:tgtEl>
                                          <p:spTgt spid="35"/>
                                        </p:tgtEl>
                                      </p:cBhvr>
                                      <p:by x="105000" y="105000"/>
                                    </p:animScale>
                                  </p:childTnLst>
                                </p:cTn>
                              </p:par>
                            </p:childTnLst>
                          </p:cTn>
                        </p:par>
                        <p:par>
                          <p:cTn id="145" fill="hold">
                            <p:stCondLst>
                              <p:cond delay="1000"/>
                            </p:stCondLst>
                            <p:childTnLst>
                              <p:par>
                                <p:cTn id="146" presetID="26" presetClass="emph" presetSubtype="0" fill="hold" nodeType="afterEffect">
                                  <p:stCondLst>
                                    <p:cond delay="0"/>
                                  </p:stCondLst>
                                  <p:childTnLst>
                                    <p:animEffect transition="out" filter="fade">
                                      <p:cBhvr>
                                        <p:cTn id="147" dur="500" tmFilter="0, 0; .2, .5; .8, .5; 1, 0"/>
                                        <p:tgtEl>
                                          <p:spTgt spid="36"/>
                                        </p:tgtEl>
                                      </p:cBhvr>
                                    </p:animEffect>
                                    <p:animScale>
                                      <p:cBhvr>
                                        <p:cTn id="148" dur="250" autoRev="1" fill="hold"/>
                                        <p:tgtEl>
                                          <p:spTgt spid="36"/>
                                        </p:tgtEl>
                                      </p:cBhvr>
                                      <p:by x="105000" y="105000"/>
                                    </p:animScale>
                                  </p:childTnLst>
                                </p:cTn>
                              </p:par>
                            </p:childTnLst>
                          </p:cTn>
                        </p:par>
                        <p:par>
                          <p:cTn id="149" fill="hold">
                            <p:stCondLst>
                              <p:cond delay="1500"/>
                            </p:stCondLst>
                            <p:childTnLst>
                              <p:par>
                                <p:cTn id="150" presetID="26" presetClass="emph" presetSubtype="0" fill="hold" nodeType="afterEffect">
                                  <p:stCondLst>
                                    <p:cond delay="0"/>
                                  </p:stCondLst>
                                  <p:childTnLst>
                                    <p:animEffect transition="out" filter="fade">
                                      <p:cBhvr>
                                        <p:cTn id="151" dur="500" tmFilter="0, 0; .2, .5; .8, .5; 1, 0"/>
                                        <p:tgtEl>
                                          <p:spTgt spid="37"/>
                                        </p:tgtEl>
                                      </p:cBhvr>
                                    </p:animEffect>
                                    <p:animScale>
                                      <p:cBhvr>
                                        <p:cTn id="152" dur="250" autoRev="1" fill="hold"/>
                                        <p:tgtEl>
                                          <p:spTgt spid="37"/>
                                        </p:tgtEl>
                                      </p:cBhvr>
                                      <p:by x="105000" y="105000"/>
                                    </p:animScale>
                                  </p:childTnLst>
                                </p:cTn>
                              </p:par>
                            </p:childTnLst>
                          </p:cTn>
                        </p:par>
                      </p:childTnLst>
                    </p:cTn>
                  </p:par>
                  <p:par>
                    <p:cTn id="153" fill="hold">
                      <p:stCondLst>
                        <p:cond delay="indefinite"/>
                      </p:stCondLst>
                      <p:childTnLst>
                        <p:par>
                          <p:cTn id="154" fill="hold">
                            <p:stCondLst>
                              <p:cond delay="0"/>
                            </p:stCondLst>
                            <p:childTnLst>
                              <p:par>
                                <p:cTn id="155" presetID="10" presetClass="exit" presetSubtype="0" fill="hold" nodeType="clickEffect">
                                  <p:stCondLst>
                                    <p:cond delay="0"/>
                                  </p:stCondLst>
                                  <p:childTnLst>
                                    <p:animEffect transition="out" filter="fade">
                                      <p:cBhvr>
                                        <p:cTn id="156" dur="500"/>
                                        <p:tgtEl>
                                          <p:spTgt spid="35"/>
                                        </p:tgtEl>
                                      </p:cBhvr>
                                    </p:animEffect>
                                    <p:set>
                                      <p:cBhvr>
                                        <p:cTn id="157" dur="1" fill="hold">
                                          <p:stCondLst>
                                            <p:cond delay="499"/>
                                          </p:stCondLst>
                                        </p:cTn>
                                        <p:tgtEl>
                                          <p:spTgt spid="35"/>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36"/>
                                        </p:tgtEl>
                                      </p:cBhvr>
                                    </p:animEffect>
                                    <p:set>
                                      <p:cBhvr>
                                        <p:cTn id="160" dur="1" fill="hold">
                                          <p:stCondLst>
                                            <p:cond delay="499"/>
                                          </p:stCondLst>
                                        </p:cTn>
                                        <p:tgtEl>
                                          <p:spTgt spid="36"/>
                                        </p:tgtEl>
                                        <p:attrNameLst>
                                          <p:attrName>style.visibility</p:attrName>
                                        </p:attrNameLst>
                                      </p:cBhvr>
                                      <p:to>
                                        <p:strVal val="hidden"/>
                                      </p:to>
                                    </p:set>
                                  </p:childTnLst>
                                </p:cTn>
                              </p:par>
                              <p:par>
                                <p:cTn id="161" presetID="10" presetClass="exit" presetSubtype="0" fill="hold" nodeType="withEffect">
                                  <p:stCondLst>
                                    <p:cond delay="0"/>
                                  </p:stCondLst>
                                  <p:childTnLst>
                                    <p:animEffect transition="out" filter="fade">
                                      <p:cBhvr>
                                        <p:cTn id="162" dur="500"/>
                                        <p:tgtEl>
                                          <p:spTgt spid="37"/>
                                        </p:tgtEl>
                                      </p:cBhvr>
                                    </p:animEffect>
                                    <p:set>
                                      <p:cBhvr>
                                        <p:cTn id="163" dur="1" fill="hold">
                                          <p:stCondLst>
                                            <p:cond delay="499"/>
                                          </p:stCondLst>
                                        </p:cTn>
                                        <p:tgtEl>
                                          <p:spTgt spid="37"/>
                                        </p:tgtEl>
                                        <p:attrNameLst>
                                          <p:attrName>style.visibility</p:attrName>
                                        </p:attrNameLst>
                                      </p:cBhvr>
                                      <p:to>
                                        <p:strVal val="hidden"/>
                                      </p:to>
                                    </p:set>
                                  </p:childTnLst>
                                </p:cTn>
                              </p:par>
                              <p:par>
                                <p:cTn id="164" presetID="1" presetClass="entr" presetSubtype="0" fill="hold" nodeType="withEffect">
                                  <p:stCondLst>
                                    <p:cond delay="0"/>
                                  </p:stCondLst>
                                  <p:childTnLst>
                                    <p:set>
                                      <p:cBhvr>
                                        <p:cTn id="165"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38"/>
                                        </p:tgtEl>
                                        <p:attrNameLst>
                                          <p:attrName>style.visibility</p:attrName>
                                        </p:attrNameLst>
                                      </p:cBhvr>
                                      <p:to>
                                        <p:strVal val="visible"/>
                                      </p:to>
                                    </p:set>
                                    <p:animEffect transition="in" filter="fade">
                                      <p:cBhvr>
                                        <p:cTn id="170" dur="500"/>
                                        <p:tgtEl>
                                          <p:spTgt spid="38"/>
                                        </p:tgtEl>
                                      </p:cBhvr>
                                    </p:animEffect>
                                  </p:childTnLst>
                                </p:cTn>
                              </p:par>
                              <p:par>
                                <p:cTn id="171" presetID="10" presetClass="entr" presetSubtype="0" fill="hold" nodeType="withEffect">
                                  <p:stCondLst>
                                    <p:cond delay="0"/>
                                  </p:stCondLst>
                                  <p:childTnLst>
                                    <p:set>
                                      <p:cBhvr>
                                        <p:cTn id="172" dur="1" fill="hold">
                                          <p:stCondLst>
                                            <p:cond delay="0"/>
                                          </p:stCondLst>
                                        </p:cTn>
                                        <p:tgtEl>
                                          <p:spTgt spid="39"/>
                                        </p:tgtEl>
                                        <p:attrNameLst>
                                          <p:attrName>style.visibility</p:attrName>
                                        </p:attrNameLst>
                                      </p:cBhvr>
                                      <p:to>
                                        <p:strVal val="visible"/>
                                      </p:to>
                                    </p:set>
                                    <p:animEffect transition="in" filter="fade">
                                      <p:cBhvr>
                                        <p:cTn id="173" dur="500"/>
                                        <p:tgtEl>
                                          <p:spTgt spid="39"/>
                                        </p:tgtEl>
                                      </p:cBhvr>
                                    </p:animEffect>
                                  </p:childTnLst>
                                </p:cTn>
                              </p:par>
                              <p:par>
                                <p:cTn id="174" presetID="10" presetClass="entr" presetSubtype="0" fill="hold" nodeType="withEffect">
                                  <p:stCondLst>
                                    <p:cond delay="0"/>
                                  </p:stCondLst>
                                  <p:childTnLst>
                                    <p:set>
                                      <p:cBhvr>
                                        <p:cTn id="175" dur="1" fill="hold">
                                          <p:stCondLst>
                                            <p:cond delay="0"/>
                                          </p:stCondLst>
                                        </p:cTn>
                                        <p:tgtEl>
                                          <p:spTgt spid="40"/>
                                        </p:tgtEl>
                                        <p:attrNameLst>
                                          <p:attrName>style.visibility</p:attrName>
                                        </p:attrNameLst>
                                      </p:cBhvr>
                                      <p:to>
                                        <p:strVal val="visible"/>
                                      </p:to>
                                    </p:set>
                                    <p:animEffect transition="in" filter="fade">
                                      <p:cBhvr>
                                        <p:cTn id="176" dur="500"/>
                                        <p:tgtEl>
                                          <p:spTgt spid="40"/>
                                        </p:tgtEl>
                                      </p:cBhvr>
                                    </p:animEffect>
                                  </p:childTnLst>
                                </p:cTn>
                              </p:par>
                            </p:childTnLst>
                          </p:cTn>
                        </p:par>
                        <p:par>
                          <p:cTn id="177" fill="hold">
                            <p:stCondLst>
                              <p:cond delay="500"/>
                            </p:stCondLst>
                            <p:childTnLst>
                              <p:par>
                                <p:cTn id="178" presetID="26" presetClass="emph" presetSubtype="0" fill="hold" nodeType="afterEffect">
                                  <p:stCondLst>
                                    <p:cond delay="0"/>
                                  </p:stCondLst>
                                  <p:childTnLst>
                                    <p:animEffect transition="out" filter="fade">
                                      <p:cBhvr>
                                        <p:cTn id="179" dur="500" tmFilter="0, 0; .2, .5; .8, .5; 1, 0"/>
                                        <p:tgtEl>
                                          <p:spTgt spid="38"/>
                                        </p:tgtEl>
                                      </p:cBhvr>
                                    </p:animEffect>
                                    <p:animScale>
                                      <p:cBhvr>
                                        <p:cTn id="180" dur="250" autoRev="1" fill="hold"/>
                                        <p:tgtEl>
                                          <p:spTgt spid="38"/>
                                        </p:tgtEl>
                                      </p:cBhvr>
                                      <p:by x="105000" y="105000"/>
                                    </p:animScale>
                                  </p:childTnLst>
                                </p:cTn>
                              </p:par>
                            </p:childTnLst>
                          </p:cTn>
                        </p:par>
                        <p:par>
                          <p:cTn id="181" fill="hold">
                            <p:stCondLst>
                              <p:cond delay="1000"/>
                            </p:stCondLst>
                            <p:childTnLst>
                              <p:par>
                                <p:cTn id="182" presetID="26" presetClass="emph" presetSubtype="0" fill="hold" nodeType="afterEffect">
                                  <p:stCondLst>
                                    <p:cond delay="0"/>
                                  </p:stCondLst>
                                  <p:childTnLst>
                                    <p:animEffect transition="out" filter="fade">
                                      <p:cBhvr>
                                        <p:cTn id="183" dur="500" tmFilter="0, 0; .2, .5; .8, .5; 1, 0"/>
                                        <p:tgtEl>
                                          <p:spTgt spid="39"/>
                                        </p:tgtEl>
                                      </p:cBhvr>
                                    </p:animEffect>
                                    <p:animScale>
                                      <p:cBhvr>
                                        <p:cTn id="184" dur="250" autoRev="1" fill="hold"/>
                                        <p:tgtEl>
                                          <p:spTgt spid="39"/>
                                        </p:tgtEl>
                                      </p:cBhvr>
                                      <p:by x="105000" y="105000"/>
                                    </p:animScale>
                                  </p:childTnLst>
                                </p:cTn>
                              </p:par>
                            </p:childTnLst>
                          </p:cTn>
                        </p:par>
                        <p:par>
                          <p:cTn id="185" fill="hold">
                            <p:stCondLst>
                              <p:cond delay="1500"/>
                            </p:stCondLst>
                            <p:childTnLst>
                              <p:par>
                                <p:cTn id="186" presetID="26" presetClass="emph" presetSubtype="0" fill="hold" nodeType="afterEffect">
                                  <p:stCondLst>
                                    <p:cond delay="0"/>
                                  </p:stCondLst>
                                  <p:childTnLst>
                                    <p:animEffect transition="out" filter="fade">
                                      <p:cBhvr>
                                        <p:cTn id="187" dur="500" tmFilter="0, 0; .2, .5; .8, .5; 1, 0"/>
                                        <p:tgtEl>
                                          <p:spTgt spid="40"/>
                                        </p:tgtEl>
                                      </p:cBhvr>
                                    </p:animEffect>
                                    <p:animScale>
                                      <p:cBhvr>
                                        <p:cTn id="188" dur="250" autoRev="1" fill="hold"/>
                                        <p:tgtEl>
                                          <p:spTgt spid="40"/>
                                        </p:tgtEl>
                                      </p:cBhvr>
                                      <p:by x="105000" y="105000"/>
                                    </p:animScale>
                                  </p:childTnLst>
                                </p:cTn>
                              </p:par>
                            </p:childTnLst>
                          </p:cTn>
                        </p:par>
                      </p:childTnLst>
                    </p:cTn>
                  </p:par>
                  <p:par>
                    <p:cTn id="189" fill="hold">
                      <p:stCondLst>
                        <p:cond delay="indefinite"/>
                      </p:stCondLst>
                      <p:childTnLst>
                        <p:par>
                          <p:cTn id="190" fill="hold">
                            <p:stCondLst>
                              <p:cond delay="0"/>
                            </p:stCondLst>
                            <p:childTnLst>
                              <p:par>
                                <p:cTn id="191" presetID="10" presetClass="exit" presetSubtype="0" fill="hold" nodeType="clickEffect">
                                  <p:stCondLst>
                                    <p:cond delay="0"/>
                                  </p:stCondLst>
                                  <p:childTnLst>
                                    <p:animEffect transition="out" filter="fade">
                                      <p:cBhvr>
                                        <p:cTn id="192" dur="500"/>
                                        <p:tgtEl>
                                          <p:spTgt spid="38"/>
                                        </p:tgtEl>
                                      </p:cBhvr>
                                    </p:animEffect>
                                    <p:set>
                                      <p:cBhvr>
                                        <p:cTn id="193" dur="1" fill="hold">
                                          <p:stCondLst>
                                            <p:cond delay="499"/>
                                          </p:stCondLst>
                                        </p:cTn>
                                        <p:tgtEl>
                                          <p:spTgt spid="38"/>
                                        </p:tgtEl>
                                        <p:attrNameLst>
                                          <p:attrName>style.visibility</p:attrName>
                                        </p:attrNameLst>
                                      </p:cBhvr>
                                      <p:to>
                                        <p:strVal val="hidden"/>
                                      </p:to>
                                    </p:set>
                                  </p:childTnLst>
                                </p:cTn>
                              </p:par>
                              <p:par>
                                <p:cTn id="194" presetID="10" presetClass="exit" presetSubtype="0" fill="hold" nodeType="withEffect">
                                  <p:stCondLst>
                                    <p:cond delay="0"/>
                                  </p:stCondLst>
                                  <p:childTnLst>
                                    <p:animEffect transition="out" filter="fade">
                                      <p:cBhvr>
                                        <p:cTn id="195" dur="500"/>
                                        <p:tgtEl>
                                          <p:spTgt spid="39"/>
                                        </p:tgtEl>
                                      </p:cBhvr>
                                    </p:animEffect>
                                    <p:set>
                                      <p:cBhvr>
                                        <p:cTn id="196" dur="1" fill="hold">
                                          <p:stCondLst>
                                            <p:cond delay="499"/>
                                          </p:stCondLst>
                                        </p:cTn>
                                        <p:tgtEl>
                                          <p:spTgt spid="39"/>
                                        </p:tgtEl>
                                        <p:attrNameLst>
                                          <p:attrName>style.visibility</p:attrName>
                                        </p:attrNameLst>
                                      </p:cBhvr>
                                      <p:to>
                                        <p:strVal val="hidden"/>
                                      </p:to>
                                    </p:set>
                                  </p:childTnLst>
                                </p:cTn>
                              </p:par>
                              <p:par>
                                <p:cTn id="197" presetID="10" presetClass="exit" presetSubtype="0" fill="hold" nodeType="withEffect">
                                  <p:stCondLst>
                                    <p:cond delay="0"/>
                                  </p:stCondLst>
                                  <p:childTnLst>
                                    <p:animEffect transition="out" filter="fade">
                                      <p:cBhvr>
                                        <p:cTn id="198" dur="500"/>
                                        <p:tgtEl>
                                          <p:spTgt spid="40"/>
                                        </p:tgtEl>
                                      </p:cBhvr>
                                    </p:animEffect>
                                    <p:set>
                                      <p:cBhvr>
                                        <p:cTn id="199" dur="1" fill="hold">
                                          <p:stCondLst>
                                            <p:cond delay="499"/>
                                          </p:stCondLst>
                                        </p:cTn>
                                        <p:tgtEl>
                                          <p:spTgt spid="40"/>
                                        </p:tgtEl>
                                        <p:attrNameLst>
                                          <p:attrName>style.visibility</p:attrName>
                                        </p:attrNameLst>
                                      </p:cBhvr>
                                      <p:to>
                                        <p:strVal val="hidden"/>
                                      </p:to>
                                    </p:set>
                                  </p:childTnLst>
                                </p:cTn>
                              </p:par>
                              <p:par>
                                <p:cTn id="200" presetID="1" presetClass="entr" presetSubtype="0" fill="hold" nodeType="withEffect">
                                  <p:stCondLst>
                                    <p:cond delay="0"/>
                                  </p:stCondLst>
                                  <p:childTnLst>
                                    <p:set>
                                      <p:cBhvr>
                                        <p:cTn id="201"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02" fill="hold">
                      <p:stCondLst>
                        <p:cond delay="indefinite"/>
                      </p:stCondLst>
                      <p:childTnLst>
                        <p:par>
                          <p:cTn id="203" fill="hold">
                            <p:stCondLst>
                              <p:cond delay="0"/>
                            </p:stCondLst>
                            <p:childTnLst>
                              <p:par>
                                <p:cTn id="204" presetID="10" presetClass="entr" presetSubtype="0" fill="hold" nodeType="clickEffect">
                                  <p:stCondLst>
                                    <p:cond delay="0"/>
                                  </p:stCondLst>
                                  <p:childTnLst>
                                    <p:set>
                                      <p:cBhvr>
                                        <p:cTn id="205" dur="1" fill="hold">
                                          <p:stCondLst>
                                            <p:cond delay="0"/>
                                          </p:stCondLst>
                                        </p:cTn>
                                        <p:tgtEl>
                                          <p:spTgt spid="41"/>
                                        </p:tgtEl>
                                        <p:attrNameLst>
                                          <p:attrName>style.visibility</p:attrName>
                                        </p:attrNameLst>
                                      </p:cBhvr>
                                      <p:to>
                                        <p:strVal val="visible"/>
                                      </p:to>
                                    </p:set>
                                    <p:animEffect transition="in" filter="fade">
                                      <p:cBhvr>
                                        <p:cTn id="206" dur="500"/>
                                        <p:tgtEl>
                                          <p:spTgt spid="41"/>
                                        </p:tgtEl>
                                      </p:cBhvr>
                                    </p:animEffect>
                                  </p:childTnLst>
                                </p:cTn>
                              </p:par>
                              <p:par>
                                <p:cTn id="207" presetID="10" presetClass="entr" presetSubtype="0" fill="hold" nodeType="withEffect">
                                  <p:stCondLst>
                                    <p:cond delay="0"/>
                                  </p:stCondLst>
                                  <p:childTnLst>
                                    <p:set>
                                      <p:cBhvr>
                                        <p:cTn id="208" dur="1" fill="hold">
                                          <p:stCondLst>
                                            <p:cond delay="0"/>
                                          </p:stCondLst>
                                        </p:cTn>
                                        <p:tgtEl>
                                          <p:spTgt spid="42"/>
                                        </p:tgtEl>
                                        <p:attrNameLst>
                                          <p:attrName>style.visibility</p:attrName>
                                        </p:attrNameLst>
                                      </p:cBhvr>
                                      <p:to>
                                        <p:strVal val="visible"/>
                                      </p:to>
                                    </p:set>
                                    <p:animEffect transition="in" filter="fade">
                                      <p:cBhvr>
                                        <p:cTn id="209" dur="500"/>
                                        <p:tgtEl>
                                          <p:spTgt spid="42"/>
                                        </p:tgtEl>
                                      </p:cBhvr>
                                    </p:animEffect>
                                  </p:childTnLst>
                                </p:cTn>
                              </p:par>
                              <p:par>
                                <p:cTn id="210" presetID="10" presetClass="entr" presetSubtype="0" fill="hold" nodeType="withEffect">
                                  <p:stCondLst>
                                    <p:cond delay="0"/>
                                  </p:stCondLst>
                                  <p:childTnLst>
                                    <p:set>
                                      <p:cBhvr>
                                        <p:cTn id="211" dur="1" fill="hold">
                                          <p:stCondLst>
                                            <p:cond delay="0"/>
                                          </p:stCondLst>
                                        </p:cTn>
                                        <p:tgtEl>
                                          <p:spTgt spid="43"/>
                                        </p:tgtEl>
                                        <p:attrNameLst>
                                          <p:attrName>style.visibility</p:attrName>
                                        </p:attrNameLst>
                                      </p:cBhvr>
                                      <p:to>
                                        <p:strVal val="visible"/>
                                      </p:to>
                                    </p:set>
                                    <p:animEffect transition="in" filter="fade">
                                      <p:cBhvr>
                                        <p:cTn id="212" dur="500"/>
                                        <p:tgtEl>
                                          <p:spTgt spid="43"/>
                                        </p:tgtEl>
                                      </p:cBhvr>
                                    </p:animEffect>
                                  </p:childTnLst>
                                </p:cTn>
                              </p:par>
                            </p:childTnLst>
                          </p:cTn>
                        </p:par>
                        <p:par>
                          <p:cTn id="213" fill="hold">
                            <p:stCondLst>
                              <p:cond delay="500"/>
                            </p:stCondLst>
                            <p:childTnLst>
                              <p:par>
                                <p:cTn id="214" presetID="26" presetClass="emph" presetSubtype="0" fill="hold" nodeType="afterEffect">
                                  <p:stCondLst>
                                    <p:cond delay="0"/>
                                  </p:stCondLst>
                                  <p:childTnLst>
                                    <p:animEffect transition="out" filter="fade">
                                      <p:cBhvr>
                                        <p:cTn id="215" dur="500" tmFilter="0, 0; .2, .5; .8, .5; 1, 0"/>
                                        <p:tgtEl>
                                          <p:spTgt spid="41"/>
                                        </p:tgtEl>
                                      </p:cBhvr>
                                    </p:animEffect>
                                    <p:animScale>
                                      <p:cBhvr>
                                        <p:cTn id="216" dur="250" autoRev="1" fill="hold"/>
                                        <p:tgtEl>
                                          <p:spTgt spid="41"/>
                                        </p:tgtEl>
                                      </p:cBhvr>
                                      <p:by x="105000" y="105000"/>
                                    </p:animScale>
                                  </p:childTnLst>
                                </p:cTn>
                              </p:par>
                            </p:childTnLst>
                          </p:cTn>
                        </p:par>
                        <p:par>
                          <p:cTn id="217" fill="hold">
                            <p:stCondLst>
                              <p:cond delay="1000"/>
                            </p:stCondLst>
                            <p:childTnLst>
                              <p:par>
                                <p:cTn id="218" presetID="26" presetClass="emph" presetSubtype="0" fill="hold" nodeType="afterEffect">
                                  <p:stCondLst>
                                    <p:cond delay="0"/>
                                  </p:stCondLst>
                                  <p:childTnLst>
                                    <p:animEffect transition="out" filter="fade">
                                      <p:cBhvr>
                                        <p:cTn id="219" dur="500" tmFilter="0, 0; .2, .5; .8, .5; 1, 0"/>
                                        <p:tgtEl>
                                          <p:spTgt spid="42"/>
                                        </p:tgtEl>
                                      </p:cBhvr>
                                    </p:animEffect>
                                    <p:animScale>
                                      <p:cBhvr>
                                        <p:cTn id="220" dur="250" autoRev="1" fill="hold"/>
                                        <p:tgtEl>
                                          <p:spTgt spid="42"/>
                                        </p:tgtEl>
                                      </p:cBhvr>
                                      <p:by x="105000" y="105000"/>
                                    </p:animScale>
                                  </p:childTnLst>
                                </p:cTn>
                              </p:par>
                            </p:childTnLst>
                          </p:cTn>
                        </p:par>
                        <p:par>
                          <p:cTn id="221" fill="hold">
                            <p:stCondLst>
                              <p:cond delay="1500"/>
                            </p:stCondLst>
                            <p:childTnLst>
                              <p:par>
                                <p:cTn id="222" presetID="26" presetClass="emph" presetSubtype="0" fill="hold" nodeType="afterEffect">
                                  <p:stCondLst>
                                    <p:cond delay="0"/>
                                  </p:stCondLst>
                                  <p:childTnLst>
                                    <p:animEffect transition="out" filter="fade">
                                      <p:cBhvr>
                                        <p:cTn id="223" dur="500" tmFilter="0, 0; .2, .5; .8, .5; 1, 0"/>
                                        <p:tgtEl>
                                          <p:spTgt spid="43"/>
                                        </p:tgtEl>
                                      </p:cBhvr>
                                    </p:animEffect>
                                    <p:animScale>
                                      <p:cBhvr>
                                        <p:cTn id="224" dur="250" autoRev="1" fill="hold"/>
                                        <p:tgtEl>
                                          <p:spTgt spid="43"/>
                                        </p:tgtEl>
                                      </p:cBhvr>
                                      <p:by x="105000" y="105000"/>
                                    </p:animScale>
                                  </p:childTnLst>
                                </p:cTn>
                              </p:par>
                            </p:childTnLst>
                          </p:cTn>
                        </p:par>
                      </p:childTnLst>
                    </p:cTn>
                  </p:par>
                  <p:par>
                    <p:cTn id="225" fill="hold">
                      <p:stCondLst>
                        <p:cond delay="indefinite"/>
                      </p:stCondLst>
                      <p:childTnLst>
                        <p:par>
                          <p:cTn id="226" fill="hold">
                            <p:stCondLst>
                              <p:cond delay="0"/>
                            </p:stCondLst>
                            <p:childTnLst>
                              <p:par>
                                <p:cTn id="227" presetID="10" presetClass="exit" presetSubtype="0" fill="hold" nodeType="clickEffect">
                                  <p:stCondLst>
                                    <p:cond delay="0"/>
                                  </p:stCondLst>
                                  <p:childTnLst>
                                    <p:animEffect transition="out" filter="fade">
                                      <p:cBhvr>
                                        <p:cTn id="228" dur="500"/>
                                        <p:tgtEl>
                                          <p:spTgt spid="41"/>
                                        </p:tgtEl>
                                      </p:cBhvr>
                                    </p:animEffect>
                                    <p:set>
                                      <p:cBhvr>
                                        <p:cTn id="229" dur="1" fill="hold">
                                          <p:stCondLst>
                                            <p:cond delay="499"/>
                                          </p:stCondLst>
                                        </p:cTn>
                                        <p:tgtEl>
                                          <p:spTgt spid="41"/>
                                        </p:tgtEl>
                                        <p:attrNameLst>
                                          <p:attrName>style.visibility</p:attrName>
                                        </p:attrNameLst>
                                      </p:cBhvr>
                                      <p:to>
                                        <p:strVal val="hidden"/>
                                      </p:to>
                                    </p:set>
                                  </p:childTnLst>
                                </p:cTn>
                              </p:par>
                              <p:par>
                                <p:cTn id="230" presetID="10" presetClass="exit" presetSubtype="0" fill="hold" nodeType="withEffect">
                                  <p:stCondLst>
                                    <p:cond delay="0"/>
                                  </p:stCondLst>
                                  <p:childTnLst>
                                    <p:animEffect transition="out" filter="fade">
                                      <p:cBhvr>
                                        <p:cTn id="231" dur="500"/>
                                        <p:tgtEl>
                                          <p:spTgt spid="42"/>
                                        </p:tgtEl>
                                      </p:cBhvr>
                                    </p:animEffect>
                                    <p:set>
                                      <p:cBhvr>
                                        <p:cTn id="232" dur="1" fill="hold">
                                          <p:stCondLst>
                                            <p:cond delay="499"/>
                                          </p:stCondLst>
                                        </p:cTn>
                                        <p:tgtEl>
                                          <p:spTgt spid="42"/>
                                        </p:tgtEl>
                                        <p:attrNameLst>
                                          <p:attrName>style.visibility</p:attrName>
                                        </p:attrNameLst>
                                      </p:cBhvr>
                                      <p:to>
                                        <p:strVal val="hidden"/>
                                      </p:to>
                                    </p:set>
                                  </p:childTnLst>
                                </p:cTn>
                              </p:par>
                              <p:par>
                                <p:cTn id="233" presetID="10" presetClass="exit" presetSubtype="0" fill="hold" nodeType="withEffect">
                                  <p:stCondLst>
                                    <p:cond delay="0"/>
                                  </p:stCondLst>
                                  <p:childTnLst>
                                    <p:animEffect transition="out" filter="fade">
                                      <p:cBhvr>
                                        <p:cTn id="234" dur="500"/>
                                        <p:tgtEl>
                                          <p:spTgt spid="43"/>
                                        </p:tgtEl>
                                      </p:cBhvr>
                                    </p:animEffect>
                                    <p:set>
                                      <p:cBhvr>
                                        <p:cTn id="235" dur="1" fill="hold">
                                          <p:stCondLst>
                                            <p:cond delay="499"/>
                                          </p:stCondLst>
                                        </p:cTn>
                                        <p:tgtEl>
                                          <p:spTgt spid="43"/>
                                        </p:tgtEl>
                                        <p:attrNameLst>
                                          <p:attrName>style.visibility</p:attrName>
                                        </p:attrNameLst>
                                      </p:cBhvr>
                                      <p:to>
                                        <p:strVal val="hidden"/>
                                      </p:to>
                                    </p:set>
                                  </p:childTnLst>
                                </p:cTn>
                              </p:par>
                              <p:par>
                                <p:cTn id="236" presetID="10" presetClass="entr" presetSubtype="0" fill="hold" nodeType="withEffect">
                                  <p:stCondLst>
                                    <p:cond delay="0"/>
                                  </p:stCondLst>
                                  <p:childTnLst>
                                    <p:set>
                                      <p:cBhvr>
                                        <p:cTn id="237" dur="1" fill="hold">
                                          <p:stCondLst>
                                            <p:cond delay="0"/>
                                          </p:stCondLst>
                                        </p:cTn>
                                        <p:tgtEl>
                                          <p:spTgt spid="5">
                                            <p:txEl>
                                              <p:pRg st="7" end="7"/>
                                            </p:txEl>
                                          </p:spTgt>
                                        </p:tgtEl>
                                        <p:attrNameLst>
                                          <p:attrName>style.visibility</p:attrName>
                                        </p:attrNameLst>
                                      </p:cBhvr>
                                      <p:to>
                                        <p:strVal val="visible"/>
                                      </p:to>
                                    </p:set>
                                    <p:animEffect transition="in" filter="fade">
                                      <p:cBhvr>
                                        <p:cTn id="238" dur="500"/>
                                        <p:tgtEl>
                                          <p:spTgt spid="5">
                                            <p:txEl>
                                              <p:pRg st="7" end="7"/>
                                            </p:txEl>
                                          </p:spTgt>
                                        </p:tgtEl>
                                      </p:cBhvr>
                                    </p:animEffect>
                                  </p:childTnLst>
                                </p:cTn>
                              </p:par>
                            </p:childTnLst>
                          </p:cTn>
                        </p:par>
                      </p:childTnLst>
                    </p:cTn>
                  </p:par>
                  <p:par>
                    <p:cTn id="239" fill="hold">
                      <p:stCondLst>
                        <p:cond delay="indefinite"/>
                      </p:stCondLst>
                      <p:childTnLst>
                        <p:par>
                          <p:cTn id="240" fill="hold">
                            <p:stCondLst>
                              <p:cond delay="0"/>
                            </p:stCondLst>
                            <p:childTnLst>
                              <p:par>
                                <p:cTn id="241" presetID="10" presetClass="entr" presetSubtype="0" fill="hold" nodeType="clickEffect">
                                  <p:stCondLst>
                                    <p:cond delay="0"/>
                                  </p:stCondLst>
                                  <p:childTnLst>
                                    <p:set>
                                      <p:cBhvr>
                                        <p:cTn id="242" dur="1" fill="hold">
                                          <p:stCondLst>
                                            <p:cond delay="0"/>
                                          </p:stCondLst>
                                        </p:cTn>
                                        <p:tgtEl>
                                          <p:spTgt spid="44"/>
                                        </p:tgtEl>
                                        <p:attrNameLst>
                                          <p:attrName>style.visibility</p:attrName>
                                        </p:attrNameLst>
                                      </p:cBhvr>
                                      <p:to>
                                        <p:strVal val="visible"/>
                                      </p:to>
                                    </p:set>
                                    <p:animEffect transition="in" filter="fade">
                                      <p:cBhvr>
                                        <p:cTn id="243" dur="500"/>
                                        <p:tgtEl>
                                          <p:spTgt spid="44"/>
                                        </p:tgtEl>
                                      </p:cBhvr>
                                    </p:animEffect>
                                  </p:childTnLst>
                                </p:cTn>
                              </p:par>
                              <p:par>
                                <p:cTn id="244" presetID="10" presetClass="entr" presetSubtype="0" fill="hold" nodeType="withEffect">
                                  <p:stCondLst>
                                    <p:cond delay="0"/>
                                  </p:stCondLst>
                                  <p:childTnLst>
                                    <p:set>
                                      <p:cBhvr>
                                        <p:cTn id="245" dur="1" fill="hold">
                                          <p:stCondLst>
                                            <p:cond delay="0"/>
                                          </p:stCondLst>
                                        </p:cTn>
                                        <p:tgtEl>
                                          <p:spTgt spid="45"/>
                                        </p:tgtEl>
                                        <p:attrNameLst>
                                          <p:attrName>style.visibility</p:attrName>
                                        </p:attrNameLst>
                                      </p:cBhvr>
                                      <p:to>
                                        <p:strVal val="visible"/>
                                      </p:to>
                                    </p:set>
                                    <p:animEffect transition="in" filter="fade">
                                      <p:cBhvr>
                                        <p:cTn id="246" dur="500"/>
                                        <p:tgtEl>
                                          <p:spTgt spid="45"/>
                                        </p:tgtEl>
                                      </p:cBhvr>
                                    </p:animEffect>
                                  </p:childTnLst>
                                </p:cTn>
                              </p:par>
                              <p:par>
                                <p:cTn id="247" presetID="10" presetClass="entr" presetSubtype="0" fill="hold" nodeType="withEffect">
                                  <p:stCondLst>
                                    <p:cond delay="0"/>
                                  </p:stCondLst>
                                  <p:childTnLst>
                                    <p:set>
                                      <p:cBhvr>
                                        <p:cTn id="248" dur="1" fill="hold">
                                          <p:stCondLst>
                                            <p:cond delay="0"/>
                                          </p:stCondLst>
                                        </p:cTn>
                                        <p:tgtEl>
                                          <p:spTgt spid="46"/>
                                        </p:tgtEl>
                                        <p:attrNameLst>
                                          <p:attrName>style.visibility</p:attrName>
                                        </p:attrNameLst>
                                      </p:cBhvr>
                                      <p:to>
                                        <p:strVal val="visible"/>
                                      </p:to>
                                    </p:set>
                                    <p:animEffect transition="in" filter="fade">
                                      <p:cBhvr>
                                        <p:cTn id="249" dur="500"/>
                                        <p:tgtEl>
                                          <p:spTgt spid="46"/>
                                        </p:tgtEl>
                                      </p:cBhvr>
                                    </p:animEffect>
                                  </p:childTnLst>
                                </p:cTn>
                              </p:par>
                            </p:childTnLst>
                          </p:cTn>
                        </p:par>
                        <p:par>
                          <p:cTn id="250" fill="hold">
                            <p:stCondLst>
                              <p:cond delay="500"/>
                            </p:stCondLst>
                            <p:childTnLst>
                              <p:par>
                                <p:cTn id="251" presetID="26" presetClass="emph" presetSubtype="0" fill="hold" nodeType="afterEffect">
                                  <p:stCondLst>
                                    <p:cond delay="0"/>
                                  </p:stCondLst>
                                  <p:childTnLst>
                                    <p:animEffect transition="out" filter="fade">
                                      <p:cBhvr>
                                        <p:cTn id="252" dur="500" tmFilter="0, 0; .2, .5; .8, .5; 1, 0"/>
                                        <p:tgtEl>
                                          <p:spTgt spid="44"/>
                                        </p:tgtEl>
                                      </p:cBhvr>
                                    </p:animEffect>
                                    <p:animScale>
                                      <p:cBhvr>
                                        <p:cTn id="253" dur="250" autoRev="1" fill="hold"/>
                                        <p:tgtEl>
                                          <p:spTgt spid="44"/>
                                        </p:tgtEl>
                                      </p:cBhvr>
                                      <p:by x="105000" y="105000"/>
                                    </p:animScale>
                                  </p:childTnLst>
                                </p:cTn>
                              </p:par>
                            </p:childTnLst>
                          </p:cTn>
                        </p:par>
                        <p:par>
                          <p:cTn id="254" fill="hold">
                            <p:stCondLst>
                              <p:cond delay="1000"/>
                            </p:stCondLst>
                            <p:childTnLst>
                              <p:par>
                                <p:cTn id="255" presetID="26" presetClass="emph" presetSubtype="0" fill="hold" nodeType="afterEffect">
                                  <p:stCondLst>
                                    <p:cond delay="0"/>
                                  </p:stCondLst>
                                  <p:childTnLst>
                                    <p:animEffect transition="out" filter="fade">
                                      <p:cBhvr>
                                        <p:cTn id="256" dur="500" tmFilter="0, 0; .2, .5; .8, .5; 1, 0"/>
                                        <p:tgtEl>
                                          <p:spTgt spid="45"/>
                                        </p:tgtEl>
                                      </p:cBhvr>
                                    </p:animEffect>
                                    <p:animScale>
                                      <p:cBhvr>
                                        <p:cTn id="257" dur="250" autoRev="1" fill="hold"/>
                                        <p:tgtEl>
                                          <p:spTgt spid="45"/>
                                        </p:tgtEl>
                                      </p:cBhvr>
                                      <p:by x="105000" y="105000"/>
                                    </p:animScale>
                                  </p:childTnLst>
                                </p:cTn>
                              </p:par>
                            </p:childTnLst>
                          </p:cTn>
                        </p:par>
                        <p:par>
                          <p:cTn id="258" fill="hold">
                            <p:stCondLst>
                              <p:cond delay="1500"/>
                            </p:stCondLst>
                            <p:childTnLst>
                              <p:par>
                                <p:cTn id="259" presetID="26" presetClass="emph" presetSubtype="0" fill="hold" nodeType="afterEffect">
                                  <p:stCondLst>
                                    <p:cond delay="0"/>
                                  </p:stCondLst>
                                  <p:childTnLst>
                                    <p:animEffect transition="out" filter="fade">
                                      <p:cBhvr>
                                        <p:cTn id="260" dur="500" tmFilter="0, 0; .2, .5; .8, .5; 1, 0"/>
                                        <p:tgtEl>
                                          <p:spTgt spid="46"/>
                                        </p:tgtEl>
                                      </p:cBhvr>
                                    </p:animEffect>
                                    <p:animScale>
                                      <p:cBhvr>
                                        <p:cTn id="261" dur="250" autoRev="1" fill="hold"/>
                                        <p:tgtEl>
                                          <p:spTgt spid="46"/>
                                        </p:tgtEl>
                                      </p:cBhvr>
                                      <p:by x="105000" y="105000"/>
                                    </p:animScale>
                                  </p:childTnLst>
                                </p:cTn>
                              </p:par>
                            </p:childTnLst>
                          </p:cTn>
                        </p:par>
                      </p:childTnLst>
                    </p:cTn>
                  </p:par>
                  <p:par>
                    <p:cTn id="262" fill="hold">
                      <p:stCondLst>
                        <p:cond delay="indefinite"/>
                      </p:stCondLst>
                      <p:childTnLst>
                        <p:par>
                          <p:cTn id="263" fill="hold">
                            <p:stCondLst>
                              <p:cond delay="0"/>
                            </p:stCondLst>
                            <p:childTnLst>
                              <p:par>
                                <p:cTn id="264" presetID="10" presetClass="exit" presetSubtype="0" fill="hold" nodeType="clickEffect">
                                  <p:stCondLst>
                                    <p:cond delay="0"/>
                                  </p:stCondLst>
                                  <p:childTnLst>
                                    <p:animEffect transition="out" filter="fade">
                                      <p:cBhvr>
                                        <p:cTn id="265" dur="500"/>
                                        <p:tgtEl>
                                          <p:spTgt spid="44"/>
                                        </p:tgtEl>
                                      </p:cBhvr>
                                    </p:animEffect>
                                    <p:set>
                                      <p:cBhvr>
                                        <p:cTn id="266" dur="1" fill="hold">
                                          <p:stCondLst>
                                            <p:cond delay="499"/>
                                          </p:stCondLst>
                                        </p:cTn>
                                        <p:tgtEl>
                                          <p:spTgt spid="44"/>
                                        </p:tgtEl>
                                        <p:attrNameLst>
                                          <p:attrName>style.visibility</p:attrName>
                                        </p:attrNameLst>
                                      </p:cBhvr>
                                      <p:to>
                                        <p:strVal val="hidden"/>
                                      </p:to>
                                    </p:set>
                                  </p:childTnLst>
                                </p:cTn>
                              </p:par>
                              <p:par>
                                <p:cTn id="267" presetID="10" presetClass="exit" presetSubtype="0" fill="hold" nodeType="withEffect">
                                  <p:stCondLst>
                                    <p:cond delay="0"/>
                                  </p:stCondLst>
                                  <p:childTnLst>
                                    <p:animEffect transition="out" filter="fade">
                                      <p:cBhvr>
                                        <p:cTn id="268" dur="500"/>
                                        <p:tgtEl>
                                          <p:spTgt spid="45"/>
                                        </p:tgtEl>
                                      </p:cBhvr>
                                    </p:animEffect>
                                    <p:set>
                                      <p:cBhvr>
                                        <p:cTn id="269" dur="1" fill="hold">
                                          <p:stCondLst>
                                            <p:cond delay="499"/>
                                          </p:stCondLst>
                                        </p:cTn>
                                        <p:tgtEl>
                                          <p:spTgt spid="45"/>
                                        </p:tgtEl>
                                        <p:attrNameLst>
                                          <p:attrName>style.visibility</p:attrName>
                                        </p:attrNameLst>
                                      </p:cBhvr>
                                      <p:to>
                                        <p:strVal val="hidden"/>
                                      </p:to>
                                    </p:set>
                                  </p:childTnLst>
                                </p:cTn>
                              </p:par>
                              <p:par>
                                <p:cTn id="270" presetID="10" presetClass="exit" presetSubtype="0" fill="hold" nodeType="withEffect">
                                  <p:stCondLst>
                                    <p:cond delay="0"/>
                                  </p:stCondLst>
                                  <p:childTnLst>
                                    <p:animEffect transition="out" filter="fade">
                                      <p:cBhvr>
                                        <p:cTn id="271" dur="500"/>
                                        <p:tgtEl>
                                          <p:spTgt spid="46"/>
                                        </p:tgtEl>
                                      </p:cBhvr>
                                    </p:animEffect>
                                    <p:set>
                                      <p:cBhvr>
                                        <p:cTn id="272" dur="1" fill="hold">
                                          <p:stCondLst>
                                            <p:cond delay="499"/>
                                          </p:stCondLst>
                                        </p:cTn>
                                        <p:tgtEl>
                                          <p:spTgt spid="46"/>
                                        </p:tgtEl>
                                        <p:attrNameLst>
                                          <p:attrName>style.visibility</p:attrName>
                                        </p:attrNameLst>
                                      </p:cBhvr>
                                      <p:to>
                                        <p:strVal val="hidden"/>
                                      </p:to>
                                    </p:set>
                                  </p:childTnLst>
                                </p:cTn>
                              </p:par>
                              <p:par>
                                <p:cTn id="273" presetID="1" presetClass="entr" presetSubtype="0" fill="hold" nodeType="withEffect">
                                  <p:stCondLst>
                                    <p:cond delay="0"/>
                                  </p:stCondLst>
                                  <p:childTnLst>
                                    <p:set>
                                      <p:cBhvr>
                                        <p:cTn id="27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presetID="10" presetClass="entr" presetSubtype="0" fill="hold" nodeType="clickEffect">
                                  <p:stCondLst>
                                    <p:cond delay="0"/>
                                  </p:stCondLst>
                                  <p:childTnLst>
                                    <p:set>
                                      <p:cBhvr>
                                        <p:cTn id="278" dur="1" fill="hold">
                                          <p:stCondLst>
                                            <p:cond delay="0"/>
                                          </p:stCondLst>
                                        </p:cTn>
                                        <p:tgtEl>
                                          <p:spTgt spid="47"/>
                                        </p:tgtEl>
                                        <p:attrNameLst>
                                          <p:attrName>style.visibility</p:attrName>
                                        </p:attrNameLst>
                                      </p:cBhvr>
                                      <p:to>
                                        <p:strVal val="visible"/>
                                      </p:to>
                                    </p:set>
                                    <p:animEffect transition="in" filter="fade">
                                      <p:cBhvr>
                                        <p:cTn id="279" dur="500"/>
                                        <p:tgtEl>
                                          <p:spTgt spid="47"/>
                                        </p:tgtEl>
                                      </p:cBhvr>
                                    </p:animEffect>
                                  </p:childTnLst>
                                </p:cTn>
                              </p:par>
                              <p:par>
                                <p:cTn id="280" presetID="10" presetClass="entr" presetSubtype="0" fill="hold" nodeType="withEffect">
                                  <p:stCondLst>
                                    <p:cond delay="0"/>
                                  </p:stCondLst>
                                  <p:childTnLst>
                                    <p:set>
                                      <p:cBhvr>
                                        <p:cTn id="281" dur="1" fill="hold">
                                          <p:stCondLst>
                                            <p:cond delay="0"/>
                                          </p:stCondLst>
                                        </p:cTn>
                                        <p:tgtEl>
                                          <p:spTgt spid="48"/>
                                        </p:tgtEl>
                                        <p:attrNameLst>
                                          <p:attrName>style.visibility</p:attrName>
                                        </p:attrNameLst>
                                      </p:cBhvr>
                                      <p:to>
                                        <p:strVal val="visible"/>
                                      </p:to>
                                    </p:set>
                                    <p:animEffect transition="in" filter="fade">
                                      <p:cBhvr>
                                        <p:cTn id="282" dur="500"/>
                                        <p:tgtEl>
                                          <p:spTgt spid="48"/>
                                        </p:tgtEl>
                                      </p:cBhvr>
                                    </p:animEffect>
                                  </p:childTnLst>
                                </p:cTn>
                              </p:par>
                              <p:par>
                                <p:cTn id="283" presetID="10" presetClass="entr" presetSubtype="0" fill="hold" nodeType="withEffect">
                                  <p:stCondLst>
                                    <p:cond delay="0"/>
                                  </p:stCondLst>
                                  <p:childTnLst>
                                    <p:set>
                                      <p:cBhvr>
                                        <p:cTn id="284" dur="1" fill="hold">
                                          <p:stCondLst>
                                            <p:cond delay="0"/>
                                          </p:stCondLst>
                                        </p:cTn>
                                        <p:tgtEl>
                                          <p:spTgt spid="49"/>
                                        </p:tgtEl>
                                        <p:attrNameLst>
                                          <p:attrName>style.visibility</p:attrName>
                                        </p:attrNameLst>
                                      </p:cBhvr>
                                      <p:to>
                                        <p:strVal val="visible"/>
                                      </p:to>
                                    </p:set>
                                    <p:animEffect transition="in" filter="fade">
                                      <p:cBhvr>
                                        <p:cTn id="285" dur="500"/>
                                        <p:tgtEl>
                                          <p:spTgt spid="49"/>
                                        </p:tgtEl>
                                      </p:cBhvr>
                                    </p:animEffect>
                                  </p:childTnLst>
                                </p:cTn>
                              </p:par>
                            </p:childTnLst>
                          </p:cTn>
                        </p:par>
                        <p:par>
                          <p:cTn id="286" fill="hold">
                            <p:stCondLst>
                              <p:cond delay="500"/>
                            </p:stCondLst>
                            <p:childTnLst>
                              <p:par>
                                <p:cTn id="287" presetID="26" presetClass="emph" presetSubtype="0" fill="hold" nodeType="afterEffect">
                                  <p:stCondLst>
                                    <p:cond delay="0"/>
                                  </p:stCondLst>
                                  <p:childTnLst>
                                    <p:animEffect transition="out" filter="fade">
                                      <p:cBhvr>
                                        <p:cTn id="288" dur="500" tmFilter="0, 0; .2, .5; .8, .5; 1, 0"/>
                                        <p:tgtEl>
                                          <p:spTgt spid="47"/>
                                        </p:tgtEl>
                                      </p:cBhvr>
                                    </p:animEffect>
                                    <p:animScale>
                                      <p:cBhvr>
                                        <p:cTn id="289" dur="250" autoRev="1" fill="hold"/>
                                        <p:tgtEl>
                                          <p:spTgt spid="47"/>
                                        </p:tgtEl>
                                      </p:cBhvr>
                                      <p:by x="105000" y="105000"/>
                                    </p:animScale>
                                  </p:childTnLst>
                                </p:cTn>
                              </p:par>
                            </p:childTnLst>
                          </p:cTn>
                        </p:par>
                        <p:par>
                          <p:cTn id="290" fill="hold">
                            <p:stCondLst>
                              <p:cond delay="1000"/>
                            </p:stCondLst>
                            <p:childTnLst>
                              <p:par>
                                <p:cTn id="291" presetID="26" presetClass="emph" presetSubtype="0" fill="hold" nodeType="afterEffect">
                                  <p:stCondLst>
                                    <p:cond delay="0"/>
                                  </p:stCondLst>
                                  <p:childTnLst>
                                    <p:animEffect transition="out" filter="fade">
                                      <p:cBhvr>
                                        <p:cTn id="292" dur="500" tmFilter="0, 0; .2, .5; .8, .5; 1, 0"/>
                                        <p:tgtEl>
                                          <p:spTgt spid="48"/>
                                        </p:tgtEl>
                                      </p:cBhvr>
                                    </p:animEffect>
                                    <p:animScale>
                                      <p:cBhvr>
                                        <p:cTn id="293" dur="250" autoRev="1" fill="hold"/>
                                        <p:tgtEl>
                                          <p:spTgt spid="48"/>
                                        </p:tgtEl>
                                      </p:cBhvr>
                                      <p:by x="105000" y="105000"/>
                                    </p:animScale>
                                  </p:childTnLst>
                                </p:cTn>
                              </p:par>
                            </p:childTnLst>
                          </p:cTn>
                        </p:par>
                        <p:par>
                          <p:cTn id="294" fill="hold">
                            <p:stCondLst>
                              <p:cond delay="1500"/>
                            </p:stCondLst>
                            <p:childTnLst>
                              <p:par>
                                <p:cTn id="295" presetID="26" presetClass="emph" presetSubtype="0" fill="hold" nodeType="afterEffect">
                                  <p:stCondLst>
                                    <p:cond delay="0"/>
                                  </p:stCondLst>
                                  <p:childTnLst>
                                    <p:animEffect transition="out" filter="fade">
                                      <p:cBhvr>
                                        <p:cTn id="296" dur="500" tmFilter="0, 0; .2, .5; .8, .5; 1, 0"/>
                                        <p:tgtEl>
                                          <p:spTgt spid="49"/>
                                        </p:tgtEl>
                                      </p:cBhvr>
                                    </p:animEffect>
                                    <p:animScale>
                                      <p:cBhvr>
                                        <p:cTn id="297" dur="250" autoRev="1" fill="hold"/>
                                        <p:tgtEl>
                                          <p:spTgt spid="4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801097-2DC4-4739-A48C-446713FFBE8F}"/>
              </a:ext>
            </a:extLst>
          </p:cNvPr>
          <p:cNvSpPr/>
          <p:nvPr/>
        </p:nvSpPr>
        <p:spPr>
          <a:xfrm>
            <a:off x="6734379" y="134912"/>
            <a:ext cx="5408853" cy="830997"/>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ja-JP" altLang="en-US" sz="4800" b="0" cap="none" spc="0" dirty="0">
                <a:ln w="0"/>
                <a:solidFill>
                  <a:schemeClr val="accent1"/>
                </a:solidFill>
                <a:effectLst>
                  <a:outerShdw blurRad="38100" dist="25400" dir="5400000" algn="ctr" rotWithShape="0">
                    <a:srgbClr val="6E747A">
                      <a:alpha val="43000"/>
                    </a:srgbClr>
                  </a:outerShdw>
                </a:effectLst>
              </a:rPr>
              <a:t>言ってみよう　</a:t>
            </a:r>
            <a:r>
              <a:rPr lang="en-US" altLang="ja-JP" sz="4800" b="0" cap="none" spc="0" dirty="0">
                <a:ln w="0"/>
                <a:solidFill>
                  <a:schemeClr val="accent1"/>
                </a:solidFill>
                <a:effectLst>
                  <a:outerShdw blurRad="38100" dist="25400" dir="5400000" algn="ctr" rotWithShape="0">
                    <a:srgbClr val="6E747A">
                      <a:alpha val="43000"/>
                    </a:srgbClr>
                  </a:outerShdw>
                </a:effectLst>
              </a:rPr>
              <a:t>(</a:t>
            </a:r>
            <a:r>
              <a:rPr lang="ja-JP" altLang="en-US" sz="4800" b="0" cap="none" spc="0" dirty="0">
                <a:ln w="0"/>
                <a:solidFill>
                  <a:schemeClr val="accent1"/>
                </a:solidFill>
                <a:effectLst>
                  <a:outerShdw blurRad="38100" dist="25400" dir="5400000" algn="ctr" rotWithShape="0">
                    <a:srgbClr val="6E747A">
                      <a:alpha val="43000"/>
                    </a:srgbClr>
                  </a:outerShdw>
                </a:effectLst>
              </a:rPr>
              <a:t>別冊</a:t>
            </a:r>
            <a:r>
              <a:rPr lang="en-US" altLang="ja-JP" sz="4800" b="0" cap="none" spc="0" dirty="0">
                <a:ln w="0"/>
                <a:solidFill>
                  <a:schemeClr val="accent1"/>
                </a:solidFill>
                <a:effectLst>
                  <a:outerShdw blurRad="38100" dist="25400" dir="5400000" algn="ctr" rotWithShape="0">
                    <a:srgbClr val="6E747A">
                      <a:alpha val="43000"/>
                    </a:srgbClr>
                  </a:outerShdw>
                </a:effectLst>
              </a:rPr>
              <a:t>)</a:t>
            </a:r>
            <a:endParaRPr lang="en-US" sz="4800" b="0" cap="none" spc="0" dirty="0">
              <a:ln w="0"/>
              <a:solidFill>
                <a:schemeClr val="accent1"/>
              </a:solidFill>
              <a:effectLst>
                <a:outerShdw blurRad="38100" dist="25400" dir="5400000" algn="ctr" rotWithShape="0">
                  <a:srgbClr val="6E747A">
                    <a:alpha val="43000"/>
                  </a:srgbClr>
                </a:outerShdw>
              </a:effectLst>
            </a:endParaRPr>
          </a:p>
        </p:txBody>
      </p:sp>
      <p:sp>
        <p:nvSpPr>
          <p:cNvPr id="7" name="TextBox 6">
            <a:extLst>
              <a:ext uri="{FF2B5EF4-FFF2-40B4-BE49-F238E27FC236}">
                <a16:creationId xmlns:a16="http://schemas.microsoft.com/office/drawing/2014/main" id="{39AEFFAC-6A5A-45B0-B274-7C08724787AA}"/>
              </a:ext>
            </a:extLst>
          </p:cNvPr>
          <p:cNvSpPr txBox="1"/>
          <p:nvPr/>
        </p:nvSpPr>
        <p:spPr>
          <a:xfrm>
            <a:off x="434716" y="615338"/>
            <a:ext cx="5291528" cy="646331"/>
          </a:xfrm>
          <a:prstGeom prst="rect">
            <a:avLst/>
          </a:prstGeom>
          <a:noFill/>
        </p:spPr>
        <p:txBody>
          <a:bodyPr wrap="square">
            <a:spAutoFit/>
          </a:bodyPr>
          <a:lstStyle/>
          <a:p>
            <a:pPr marL="0" marR="0">
              <a:spcBef>
                <a:spcPts val="0"/>
              </a:spcBef>
              <a:spcAft>
                <a:spcPts val="0"/>
              </a:spcAft>
            </a:pPr>
            <a:r>
              <a:rPr lang="ja-JP" sz="3600" b="1" dirty="0">
                <a:effectLst>
                  <a:outerShdw blurRad="38100" dist="38100" dir="2700000" algn="tl">
                    <a:srgbClr val="000000">
                      <a:alpha val="43137"/>
                    </a:srgbClr>
                  </a:outerShdw>
                </a:effectLst>
                <a:latin typeface="Calibri" panose="020F0502020204030204" pitchFamily="34" charset="0"/>
                <a:ea typeface="Yu Mincho" panose="02020400000000000000" pitchFamily="18" charset="-128"/>
                <a:cs typeface="Times New Roman" panose="02020603050405020304" pitchFamily="18" charset="0"/>
              </a:rPr>
              <a:t>例：お刺身を　食べます</a:t>
            </a:r>
            <a:endParaRPr lang="en-US" sz="3600" b="1" dirty="0">
              <a:effectLst>
                <a:outerShdw blurRad="38100" dist="38100" dir="2700000" algn="tl">
                  <a:srgbClr val="000000">
                    <a:alpha val="43137"/>
                  </a:srgbClr>
                </a:outerShdw>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3" name="Rectangle: Rounded Corners 2">
            <a:extLst>
              <a:ext uri="{FF2B5EF4-FFF2-40B4-BE49-F238E27FC236}">
                <a16:creationId xmlns:a16="http://schemas.microsoft.com/office/drawing/2014/main" id="{E6F16208-55B5-411E-AE67-6714EBAEB5F2}"/>
              </a:ext>
            </a:extLst>
          </p:cNvPr>
          <p:cNvSpPr/>
          <p:nvPr/>
        </p:nvSpPr>
        <p:spPr>
          <a:xfrm>
            <a:off x="1813810" y="1529002"/>
            <a:ext cx="7420131" cy="830997"/>
          </a:xfrm>
          <a:prstGeom prst="roundRect">
            <a:avLst/>
          </a:prstGeom>
          <a:solidFill>
            <a:srgbClr val="FFC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85DB920-5E72-4357-83A9-2980DF5A1BEA}"/>
              </a:ext>
            </a:extLst>
          </p:cNvPr>
          <p:cNvSpPr/>
          <p:nvPr/>
        </p:nvSpPr>
        <p:spPr>
          <a:xfrm>
            <a:off x="3222885" y="2627332"/>
            <a:ext cx="6011056" cy="830997"/>
          </a:xfrm>
          <a:prstGeom prst="roundRect">
            <a:avLst/>
          </a:prstGeom>
          <a:solidFill>
            <a:srgbClr val="FFC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F6251021-5AA7-4894-9CFD-05E0C0BC3E6D}"/>
              </a:ext>
            </a:extLst>
          </p:cNvPr>
          <p:cNvSpPr/>
          <p:nvPr/>
        </p:nvSpPr>
        <p:spPr>
          <a:xfrm>
            <a:off x="3222885" y="3725662"/>
            <a:ext cx="6011056" cy="830997"/>
          </a:xfrm>
          <a:prstGeom prst="roundRect">
            <a:avLst/>
          </a:prstGeom>
          <a:solidFill>
            <a:srgbClr val="FFC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D8ED33AC-6193-42E0-96B0-E5D29FBB06F4}"/>
              </a:ext>
            </a:extLst>
          </p:cNvPr>
          <p:cNvSpPr txBox="1"/>
          <p:nvPr/>
        </p:nvSpPr>
        <p:spPr>
          <a:xfrm>
            <a:off x="2143594" y="1616233"/>
            <a:ext cx="6280878" cy="646331"/>
          </a:xfrm>
          <a:prstGeom prst="rect">
            <a:avLst/>
          </a:prstGeom>
          <a:noFill/>
        </p:spPr>
        <p:txBody>
          <a:bodyPr wrap="square">
            <a:spAutoFit/>
          </a:bodyPr>
          <a:lstStyle/>
          <a:p>
            <a:r>
              <a:rPr lang="vi-VN" sz="3600" dirty="0">
                <a:latin typeface="Calibri" panose="020F0502020204030204" pitchFamily="34" charset="0"/>
                <a:ea typeface="Yu Mincho" panose="02020400000000000000" pitchFamily="18" charset="-128"/>
                <a:cs typeface="Times New Roman" panose="02020603050405020304" pitchFamily="18" charset="0"/>
              </a:rPr>
              <a:t>A: </a:t>
            </a:r>
            <a:r>
              <a:rPr lang="ja-JP" altLang="en-US" sz="3600" dirty="0">
                <a:latin typeface="Calibri" panose="020F0502020204030204" pitchFamily="34" charset="0"/>
                <a:ea typeface="Yu Mincho" panose="02020400000000000000" pitchFamily="18" charset="-128"/>
                <a:cs typeface="Times New Roman" panose="02020603050405020304" pitchFamily="18" charset="0"/>
              </a:rPr>
              <a:t>お刺身が　食べられますか。</a:t>
            </a:r>
            <a:endParaRPr lang="en-US" sz="36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11" name="TextBox 10">
            <a:extLst>
              <a:ext uri="{FF2B5EF4-FFF2-40B4-BE49-F238E27FC236}">
                <a16:creationId xmlns:a16="http://schemas.microsoft.com/office/drawing/2014/main" id="{AC6452E2-E7CB-4601-B7C7-730BA8B81EDE}"/>
              </a:ext>
            </a:extLst>
          </p:cNvPr>
          <p:cNvSpPr txBox="1"/>
          <p:nvPr/>
        </p:nvSpPr>
        <p:spPr>
          <a:xfrm>
            <a:off x="3357798" y="2719664"/>
            <a:ext cx="5366477" cy="646331"/>
          </a:xfrm>
          <a:prstGeom prst="rect">
            <a:avLst/>
          </a:prstGeom>
          <a:noFill/>
        </p:spPr>
        <p:txBody>
          <a:bodyPr wrap="square">
            <a:spAutoFit/>
          </a:bodyPr>
          <a:lstStyle/>
          <a:p>
            <a:r>
              <a:rPr lang="vi-VN" sz="3600" dirty="0">
                <a:latin typeface="Calibri" panose="020F0502020204030204" pitchFamily="34" charset="0"/>
                <a:ea typeface="Yu Mincho" panose="02020400000000000000" pitchFamily="18" charset="-128"/>
                <a:cs typeface="Times New Roman" panose="02020603050405020304" pitchFamily="18" charset="0"/>
              </a:rPr>
              <a:t>B: </a:t>
            </a:r>
            <a:r>
              <a:rPr lang="ja-JP" altLang="en-US" sz="3600" dirty="0">
                <a:latin typeface="Calibri" panose="020F0502020204030204" pitchFamily="34" charset="0"/>
                <a:ea typeface="Yu Mincho" panose="02020400000000000000" pitchFamily="18" charset="-128"/>
                <a:cs typeface="Times New Roman" panose="02020603050405020304" pitchFamily="18" charset="0"/>
              </a:rPr>
              <a:t>はい、食べられます。</a:t>
            </a:r>
            <a:endParaRPr lang="en-US" sz="36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12" name="TextBox 11">
            <a:extLst>
              <a:ext uri="{FF2B5EF4-FFF2-40B4-BE49-F238E27FC236}">
                <a16:creationId xmlns:a16="http://schemas.microsoft.com/office/drawing/2014/main" id="{4CAEFC66-7B29-46BD-8E28-A9963AF7C995}"/>
              </a:ext>
            </a:extLst>
          </p:cNvPr>
          <p:cNvSpPr txBox="1"/>
          <p:nvPr/>
        </p:nvSpPr>
        <p:spPr>
          <a:xfrm>
            <a:off x="3290341" y="3817994"/>
            <a:ext cx="5778708" cy="646331"/>
          </a:xfrm>
          <a:prstGeom prst="rect">
            <a:avLst/>
          </a:prstGeom>
          <a:noFill/>
        </p:spPr>
        <p:txBody>
          <a:bodyPr wrap="square">
            <a:spAutoFit/>
          </a:bodyPr>
          <a:lstStyle/>
          <a:p>
            <a:r>
              <a:rPr lang="vi-VN" sz="3600" dirty="0">
                <a:latin typeface="Calibri" panose="020F0502020204030204" pitchFamily="34" charset="0"/>
                <a:ea typeface="Yu Mincho" panose="02020400000000000000" pitchFamily="18" charset="-128"/>
                <a:cs typeface="Times New Roman" panose="02020603050405020304" pitchFamily="18" charset="0"/>
              </a:rPr>
              <a:t>B: </a:t>
            </a:r>
            <a:r>
              <a:rPr lang="ja-JP" altLang="en-US" sz="3600" dirty="0">
                <a:latin typeface="Calibri" panose="020F0502020204030204" pitchFamily="34" charset="0"/>
                <a:ea typeface="Yu Mincho" panose="02020400000000000000" pitchFamily="18" charset="-128"/>
                <a:cs typeface="Times New Roman" panose="02020603050405020304" pitchFamily="18" charset="0"/>
              </a:rPr>
              <a:t>いいえ、食べられません。</a:t>
            </a:r>
            <a:endParaRPr lang="en-US" sz="3600" dirty="0">
              <a:latin typeface="Calibri" panose="020F0502020204030204" pitchFamily="34" charset="0"/>
              <a:ea typeface="Yu Mincho" panose="02020400000000000000" pitchFamily="18" charset="-128"/>
              <a:cs typeface="Times New Roman" panose="02020603050405020304" pitchFamily="18" charset="0"/>
            </a:endParaRPr>
          </a:p>
        </p:txBody>
      </p:sp>
      <p:cxnSp>
        <p:nvCxnSpPr>
          <p:cNvPr id="14" name="Connector: Elbow 13">
            <a:extLst>
              <a:ext uri="{FF2B5EF4-FFF2-40B4-BE49-F238E27FC236}">
                <a16:creationId xmlns:a16="http://schemas.microsoft.com/office/drawing/2014/main" id="{494B4241-2EBA-49CE-A03C-79126300D3C6}"/>
              </a:ext>
            </a:extLst>
          </p:cNvPr>
          <p:cNvCxnSpPr>
            <a:endCxn id="8" idx="1"/>
          </p:cNvCxnSpPr>
          <p:nvPr/>
        </p:nvCxnSpPr>
        <p:spPr>
          <a:xfrm rot="16200000" flipH="1">
            <a:off x="2581666" y="2401612"/>
            <a:ext cx="682832" cy="599606"/>
          </a:xfrm>
          <a:prstGeom prst="bentConnector2">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Connector: Elbow 15">
            <a:extLst>
              <a:ext uri="{FF2B5EF4-FFF2-40B4-BE49-F238E27FC236}">
                <a16:creationId xmlns:a16="http://schemas.microsoft.com/office/drawing/2014/main" id="{FDA54197-60CE-4DB9-8DCD-F96EB5C046A0}"/>
              </a:ext>
            </a:extLst>
          </p:cNvPr>
          <p:cNvCxnSpPr>
            <a:endCxn id="9" idx="1"/>
          </p:cNvCxnSpPr>
          <p:nvPr/>
        </p:nvCxnSpPr>
        <p:spPr>
          <a:xfrm rot="16200000" flipH="1">
            <a:off x="1792658" y="2710934"/>
            <a:ext cx="1781162" cy="1079291"/>
          </a:xfrm>
          <a:prstGeom prst="bentConnector2">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AAF9DD9C-AE19-416D-A00A-F15248E869D5}"/>
              </a:ext>
            </a:extLst>
          </p:cNvPr>
          <p:cNvSpPr txBox="1"/>
          <p:nvPr/>
        </p:nvSpPr>
        <p:spPr>
          <a:xfrm>
            <a:off x="729523" y="5244945"/>
            <a:ext cx="5366477" cy="523220"/>
          </a:xfrm>
          <a:prstGeom prst="rect">
            <a:avLst/>
          </a:prstGeom>
          <a:noFill/>
        </p:spPr>
        <p:txBody>
          <a:bodyPr wrap="square">
            <a:spAutoFit/>
          </a:bodyPr>
          <a:lstStyle/>
          <a:p>
            <a:r>
              <a:rPr lang="en-US" altLang="ja-JP" sz="2800" dirty="0">
                <a:latin typeface="Calibri" panose="020F0502020204030204" pitchFamily="34" charset="0"/>
                <a:ea typeface="Yu Mincho" panose="02020400000000000000" pitchFamily="18" charset="-128"/>
                <a:cs typeface="Times New Roman" panose="02020603050405020304" pitchFamily="18" charset="0"/>
              </a:rPr>
              <a:t>1.</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お酒を　飲みます</a:t>
            </a:r>
            <a:endParaRPr lang="en-US" sz="28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18" name="TextBox 17">
            <a:extLst>
              <a:ext uri="{FF2B5EF4-FFF2-40B4-BE49-F238E27FC236}">
                <a16:creationId xmlns:a16="http://schemas.microsoft.com/office/drawing/2014/main" id="{4F44C5D7-9383-41C5-99C3-99B986070DF2}"/>
              </a:ext>
            </a:extLst>
          </p:cNvPr>
          <p:cNvSpPr txBox="1"/>
          <p:nvPr/>
        </p:nvSpPr>
        <p:spPr>
          <a:xfrm>
            <a:off x="729523" y="5921257"/>
            <a:ext cx="5366477" cy="954107"/>
          </a:xfrm>
          <a:prstGeom prst="rect">
            <a:avLst/>
          </a:prstGeom>
          <a:noFill/>
        </p:spPr>
        <p:txBody>
          <a:bodyPr wrap="square">
            <a:spAutoFit/>
          </a:bodyPr>
          <a:lstStyle/>
          <a:p>
            <a:r>
              <a:rPr lang="en-US" altLang="ja-JP" sz="2800" dirty="0">
                <a:latin typeface="Calibri" panose="020F0502020204030204" pitchFamily="34" charset="0"/>
                <a:ea typeface="Yu Mincho" panose="02020400000000000000" pitchFamily="18" charset="-128"/>
                <a:cs typeface="Times New Roman" panose="02020603050405020304" pitchFamily="18" charset="0"/>
              </a:rPr>
              <a:t>2.</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メニュの日本語を　読みます</a:t>
            </a:r>
            <a:endParaRPr lang="en-US" sz="2800" dirty="0">
              <a:latin typeface="Calibri" panose="020F0502020204030204" pitchFamily="34" charset="0"/>
              <a:ea typeface="Yu Mincho" panose="02020400000000000000" pitchFamily="18" charset="-128"/>
              <a:cs typeface="Times New Roman" panose="02020603050405020304" pitchFamily="18" charset="0"/>
            </a:endParaRPr>
          </a:p>
          <a:p>
            <a:endParaRPr lang="en-US" sz="28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19" name="TextBox 18">
            <a:extLst>
              <a:ext uri="{FF2B5EF4-FFF2-40B4-BE49-F238E27FC236}">
                <a16:creationId xmlns:a16="http://schemas.microsoft.com/office/drawing/2014/main" id="{674B3EA7-8445-48EA-B639-B8B1FF4C08EE}"/>
              </a:ext>
            </a:extLst>
          </p:cNvPr>
          <p:cNvSpPr txBox="1"/>
          <p:nvPr/>
        </p:nvSpPr>
        <p:spPr>
          <a:xfrm>
            <a:off x="6096001" y="5208900"/>
            <a:ext cx="5904874" cy="523220"/>
          </a:xfrm>
          <a:prstGeom prst="rect">
            <a:avLst/>
          </a:prstGeom>
          <a:noFill/>
        </p:spPr>
        <p:txBody>
          <a:bodyPr wrap="square">
            <a:spAutoFit/>
          </a:bodyPr>
          <a:lstStyle/>
          <a:p>
            <a:r>
              <a:rPr lang="en-US" altLang="ja-JP" sz="2800" dirty="0">
                <a:latin typeface="Calibri" panose="020F0502020204030204" pitchFamily="34" charset="0"/>
                <a:ea typeface="Yu Mincho" panose="02020400000000000000" pitchFamily="18" charset="-128"/>
                <a:cs typeface="Times New Roman" panose="02020603050405020304" pitchFamily="18" charset="0"/>
              </a:rPr>
              <a:t>3. </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パソコンで日本語で入力をします</a:t>
            </a:r>
            <a:endParaRPr lang="en-US" sz="28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20" name="TextBox 19">
            <a:extLst>
              <a:ext uri="{FF2B5EF4-FFF2-40B4-BE49-F238E27FC236}">
                <a16:creationId xmlns:a16="http://schemas.microsoft.com/office/drawing/2014/main" id="{EA5D3BC3-59D0-4F01-8A9A-B732546C0D52}"/>
              </a:ext>
            </a:extLst>
          </p:cNvPr>
          <p:cNvSpPr txBox="1"/>
          <p:nvPr/>
        </p:nvSpPr>
        <p:spPr>
          <a:xfrm>
            <a:off x="6041036" y="5875090"/>
            <a:ext cx="5366477" cy="523220"/>
          </a:xfrm>
          <a:prstGeom prst="rect">
            <a:avLst/>
          </a:prstGeom>
          <a:noFill/>
        </p:spPr>
        <p:txBody>
          <a:bodyPr wrap="square">
            <a:spAutoFit/>
          </a:bodyPr>
          <a:lstStyle/>
          <a:p>
            <a:r>
              <a:rPr lang="en-US" altLang="ja-JP" sz="2800" dirty="0">
                <a:latin typeface="Calibri" panose="020F0502020204030204" pitchFamily="34" charset="0"/>
                <a:ea typeface="Yu Mincho" panose="02020400000000000000" pitchFamily="18" charset="-128"/>
                <a:cs typeface="Times New Roman" panose="02020603050405020304" pitchFamily="18" charset="0"/>
              </a:rPr>
              <a:t>4. </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自転車に　乗ります</a:t>
            </a:r>
            <a:endParaRPr lang="en-US" sz="28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75040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p:cTn id="14"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heel(1)">
                                      <p:cBhvr>
                                        <p:cTn id="33" dur="2000"/>
                                        <p:tgtEl>
                                          <p:spTgt spid="11"/>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heel(1)">
                                      <p:cBhvr>
                                        <p:cTn id="36" dur="2000"/>
                                        <p:tgtEl>
                                          <p:spTgt spid="8"/>
                                        </p:tgtEl>
                                      </p:cBhvr>
                                    </p:animEffect>
                                  </p:childTnLst>
                                </p:cTn>
                              </p:par>
                              <p:par>
                                <p:cTn id="37" presetID="21" presetClass="entr" presetSubtype="1"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heel(1)">
                                      <p:cBhvr>
                                        <p:cTn id="39" dur="20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1000" fill="hold"/>
                                        <p:tgtEl>
                                          <p:spTgt spid="12"/>
                                        </p:tgtEl>
                                        <p:attrNameLst>
                                          <p:attrName>ppt_w</p:attrName>
                                        </p:attrNameLst>
                                      </p:cBhvr>
                                      <p:tavLst>
                                        <p:tav tm="0">
                                          <p:val>
                                            <p:fltVal val="0"/>
                                          </p:val>
                                        </p:tav>
                                        <p:tav tm="100000">
                                          <p:val>
                                            <p:strVal val="#ppt_w"/>
                                          </p:val>
                                        </p:tav>
                                      </p:tavLst>
                                    </p:anim>
                                    <p:anim calcmode="lin" valueType="num">
                                      <p:cBhvr>
                                        <p:cTn id="45" dur="1000" fill="hold"/>
                                        <p:tgtEl>
                                          <p:spTgt spid="12"/>
                                        </p:tgtEl>
                                        <p:attrNameLst>
                                          <p:attrName>ppt_h</p:attrName>
                                        </p:attrNameLst>
                                      </p:cBhvr>
                                      <p:tavLst>
                                        <p:tav tm="0">
                                          <p:val>
                                            <p:fltVal val="0"/>
                                          </p:val>
                                        </p:tav>
                                        <p:tav tm="100000">
                                          <p:val>
                                            <p:strVal val="#ppt_h"/>
                                          </p:val>
                                        </p:tav>
                                      </p:tavLst>
                                    </p:anim>
                                    <p:anim calcmode="lin" valueType="num">
                                      <p:cBhvr>
                                        <p:cTn id="46" dur="1000" fill="hold"/>
                                        <p:tgtEl>
                                          <p:spTgt spid="12"/>
                                        </p:tgtEl>
                                        <p:attrNameLst>
                                          <p:attrName>style.rotation</p:attrName>
                                        </p:attrNameLst>
                                      </p:cBhvr>
                                      <p:tavLst>
                                        <p:tav tm="0">
                                          <p:val>
                                            <p:fltVal val="90"/>
                                          </p:val>
                                        </p:tav>
                                        <p:tav tm="100000">
                                          <p:val>
                                            <p:fltVal val="0"/>
                                          </p:val>
                                        </p:tav>
                                      </p:tavLst>
                                    </p:anim>
                                    <p:animEffect transition="in" filter="fade">
                                      <p:cBhvr>
                                        <p:cTn id="47" dur="1000"/>
                                        <p:tgtEl>
                                          <p:spTgt spid="12"/>
                                        </p:tgtEl>
                                      </p:cBhvr>
                                    </p:animEffect>
                                  </p:childTnLst>
                                </p:cTn>
                              </p:par>
                              <p:par>
                                <p:cTn id="48" presetID="31" presetClass="entr" presetSubtype="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1000" fill="hold"/>
                                        <p:tgtEl>
                                          <p:spTgt spid="16"/>
                                        </p:tgtEl>
                                        <p:attrNameLst>
                                          <p:attrName>ppt_w</p:attrName>
                                        </p:attrNameLst>
                                      </p:cBhvr>
                                      <p:tavLst>
                                        <p:tav tm="0">
                                          <p:val>
                                            <p:fltVal val="0"/>
                                          </p:val>
                                        </p:tav>
                                        <p:tav tm="100000">
                                          <p:val>
                                            <p:strVal val="#ppt_w"/>
                                          </p:val>
                                        </p:tav>
                                      </p:tavLst>
                                    </p:anim>
                                    <p:anim calcmode="lin" valueType="num">
                                      <p:cBhvr>
                                        <p:cTn id="51" dur="1000" fill="hold"/>
                                        <p:tgtEl>
                                          <p:spTgt spid="16"/>
                                        </p:tgtEl>
                                        <p:attrNameLst>
                                          <p:attrName>ppt_h</p:attrName>
                                        </p:attrNameLst>
                                      </p:cBhvr>
                                      <p:tavLst>
                                        <p:tav tm="0">
                                          <p:val>
                                            <p:fltVal val="0"/>
                                          </p:val>
                                        </p:tav>
                                        <p:tav tm="100000">
                                          <p:val>
                                            <p:strVal val="#ppt_h"/>
                                          </p:val>
                                        </p:tav>
                                      </p:tavLst>
                                    </p:anim>
                                    <p:anim calcmode="lin" valueType="num">
                                      <p:cBhvr>
                                        <p:cTn id="52" dur="1000" fill="hold"/>
                                        <p:tgtEl>
                                          <p:spTgt spid="16"/>
                                        </p:tgtEl>
                                        <p:attrNameLst>
                                          <p:attrName>style.rotation</p:attrName>
                                        </p:attrNameLst>
                                      </p:cBhvr>
                                      <p:tavLst>
                                        <p:tav tm="0">
                                          <p:val>
                                            <p:fltVal val="90"/>
                                          </p:val>
                                        </p:tav>
                                        <p:tav tm="100000">
                                          <p:val>
                                            <p:fltVal val="0"/>
                                          </p:val>
                                        </p:tav>
                                      </p:tavLst>
                                    </p:anim>
                                    <p:animEffect transition="in" filter="fade">
                                      <p:cBhvr>
                                        <p:cTn id="53" dur="1000"/>
                                        <p:tgtEl>
                                          <p:spTgt spid="16"/>
                                        </p:tgtEl>
                                      </p:cBhvr>
                                    </p:animEffect>
                                  </p:childTnLst>
                                </p:cTn>
                              </p:par>
                              <p:par>
                                <p:cTn id="54" presetID="31" presetClass="entr" presetSubtype="0"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p:cTn id="56" dur="1000" fill="hold"/>
                                        <p:tgtEl>
                                          <p:spTgt spid="9"/>
                                        </p:tgtEl>
                                        <p:attrNameLst>
                                          <p:attrName>ppt_w</p:attrName>
                                        </p:attrNameLst>
                                      </p:cBhvr>
                                      <p:tavLst>
                                        <p:tav tm="0">
                                          <p:val>
                                            <p:fltVal val="0"/>
                                          </p:val>
                                        </p:tav>
                                        <p:tav tm="100000">
                                          <p:val>
                                            <p:strVal val="#ppt_w"/>
                                          </p:val>
                                        </p:tav>
                                      </p:tavLst>
                                    </p:anim>
                                    <p:anim calcmode="lin" valueType="num">
                                      <p:cBhvr>
                                        <p:cTn id="57" dur="1000" fill="hold"/>
                                        <p:tgtEl>
                                          <p:spTgt spid="9"/>
                                        </p:tgtEl>
                                        <p:attrNameLst>
                                          <p:attrName>ppt_h</p:attrName>
                                        </p:attrNameLst>
                                      </p:cBhvr>
                                      <p:tavLst>
                                        <p:tav tm="0">
                                          <p:val>
                                            <p:fltVal val="0"/>
                                          </p:val>
                                        </p:tav>
                                        <p:tav tm="100000">
                                          <p:val>
                                            <p:strVal val="#ppt_h"/>
                                          </p:val>
                                        </p:tav>
                                      </p:tavLst>
                                    </p:anim>
                                    <p:anim calcmode="lin" valueType="num">
                                      <p:cBhvr>
                                        <p:cTn id="58" dur="1000" fill="hold"/>
                                        <p:tgtEl>
                                          <p:spTgt spid="9"/>
                                        </p:tgtEl>
                                        <p:attrNameLst>
                                          <p:attrName>style.rotation</p:attrName>
                                        </p:attrNameLst>
                                      </p:cBhvr>
                                      <p:tavLst>
                                        <p:tav tm="0">
                                          <p:val>
                                            <p:fltVal val="90"/>
                                          </p:val>
                                        </p:tav>
                                        <p:tav tm="100000">
                                          <p:val>
                                            <p:fltVal val="0"/>
                                          </p:val>
                                        </p:tav>
                                      </p:tavLst>
                                    </p:anim>
                                    <p:animEffect transition="in" filter="fade">
                                      <p:cBhvr>
                                        <p:cTn id="59" dur="1000"/>
                                        <p:tgtEl>
                                          <p:spTgt spid="9"/>
                                        </p:tgtEl>
                                      </p:cBhvr>
                                    </p:animEffect>
                                  </p:childTnLst>
                                </p:cTn>
                              </p:par>
                            </p:childTnLst>
                          </p:cTn>
                        </p:par>
                      </p:childTnLst>
                    </p:cTn>
                  </p:par>
                  <p:par>
                    <p:cTn id="60" fill="hold">
                      <p:stCondLst>
                        <p:cond delay="indefinite"/>
                      </p:stCondLst>
                      <p:childTnLst>
                        <p:par>
                          <p:cTn id="61" fill="hold">
                            <p:stCondLst>
                              <p:cond delay="0"/>
                            </p:stCondLst>
                            <p:childTnLst>
                              <p:par>
                                <p:cTn id="62" presetID="21" presetClass="entr" presetSubtype="1"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heel(1)">
                                      <p:cBhvr>
                                        <p:cTn id="64" dur="2000"/>
                                        <p:tgtEl>
                                          <p:spTgt spid="17"/>
                                        </p:tgtEl>
                                      </p:cBhvr>
                                    </p:animEffect>
                                  </p:childTnLst>
                                </p:cTn>
                              </p:par>
                            </p:childTnLst>
                          </p:cTn>
                        </p:par>
                      </p:childTnLst>
                    </p:cTn>
                  </p:par>
                  <p:par>
                    <p:cTn id="65" fill="hold">
                      <p:stCondLst>
                        <p:cond delay="indefinite"/>
                      </p:stCondLst>
                      <p:childTnLst>
                        <p:par>
                          <p:cTn id="66" fill="hold">
                            <p:stCondLst>
                              <p:cond delay="0"/>
                            </p:stCondLst>
                            <p:childTnLst>
                              <p:par>
                                <p:cTn id="67" presetID="21" presetClass="entr" presetSubtype="1"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heel(1)">
                                      <p:cBhvr>
                                        <p:cTn id="69" dur="20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21" presetClass="entr" presetSubtype="1" fill="hold" grpId="0" nodeType="click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wheel(1)">
                                      <p:cBhvr>
                                        <p:cTn id="74" dur="2000"/>
                                        <p:tgtEl>
                                          <p:spTgt spid="19"/>
                                        </p:tgtEl>
                                      </p:cBhvr>
                                    </p:animEffect>
                                  </p:childTnLst>
                                </p:cTn>
                              </p:par>
                            </p:childTnLst>
                          </p:cTn>
                        </p:par>
                      </p:childTnLst>
                    </p:cTn>
                  </p:par>
                  <p:par>
                    <p:cTn id="75" fill="hold">
                      <p:stCondLst>
                        <p:cond delay="indefinite"/>
                      </p:stCondLst>
                      <p:childTnLst>
                        <p:par>
                          <p:cTn id="76" fill="hold">
                            <p:stCondLst>
                              <p:cond delay="0"/>
                            </p:stCondLst>
                            <p:childTnLst>
                              <p:par>
                                <p:cTn id="77" presetID="21" presetClass="entr" presetSubtype="1" fill="hold" grpId="0"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wheel(1)">
                                      <p:cBhvr>
                                        <p:cTn id="79"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8" grpId="0" animBg="1"/>
      <p:bldP spid="9" grpId="0" animBg="1"/>
      <p:bldP spid="10" grpId="0"/>
      <p:bldP spid="11" grpId="0"/>
      <p:bldP spid="12" grpId="0"/>
      <p:bldP spid="17" grpId="0"/>
      <p:bldP spid="18" grpId="0"/>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1FCE6A-A933-014D-9B42-DA3DBFF0A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71" y="0"/>
            <a:ext cx="2094945" cy="702365"/>
          </a:xfrm>
          <a:prstGeom prst="rect">
            <a:avLst/>
          </a:prstGeom>
        </p:spPr>
      </p:pic>
      <p:sp>
        <p:nvSpPr>
          <p:cNvPr id="5" name="Rectangle 4">
            <a:extLst>
              <a:ext uri="{FF2B5EF4-FFF2-40B4-BE49-F238E27FC236}">
                <a16:creationId xmlns:a16="http://schemas.microsoft.com/office/drawing/2014/main" id="{CD999FD0-C3BA-3343-A794-28D50074A9C0}"/>
              </a:ext>
            </a:extLst>
          </p:cNvPr>
          <p:cNvSpPr/>
          <p:nvPr/>
        </p:nvSpPr>
        <p:spPr>
          <a:xfrm>
            <a:off x="6734380" y="134912"/>
            <a:ext cx="5408853" cy="830997"/>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ja-JP" altLang="en-US" sz="4800" b="0" cap="none" spc="0" dirty="0">
                <a:ln w="0"/>
                <a:solidFill>
                  <a:schemeClr val="accent1"/>
                </a:solidFill>
                <a:effectLst>
                  <a:outerShdw blurRad="38100" dist="25400" dir="5400000" algn="ctr" rotWithShape="0">
                    <a:srgbClr val="6E747A">
                      <a:alpha val="43000"/>
                    </a:srgbClr>
                  </a:outerShdw>
                </a:effectLst>
              </a:rPr>
              <a:t>言ってみよう　</a:t>
            </a:r>
            <a:r>
              <a:rPr lang="en-US" altLang="ja-JP" sz="4800" b="0" cap="none" spc="0" dirty="0">
                <a:ln w="0"/>
                <a:solidFill>
                  <a:schemeClr val="accent1"/>
                </a:solidFill>
                <a:effectLst>
                  <a:outerShdw blurRad="38100" dist="25400" dir="5400000" algn="ctr" rotWithShape="0">
                    <a:srgbClr val="6E747A">
                      <a:alpha val="43000"/>
                    </a:srgbClr>
                  </a:outerShdw>
                </a:effectLst>
              </a:rPr>
              <a:t>(</a:t>
            </a:r>
            <a:r>
              <a:rPr lang="ja-JP" altLang="en-US" sz="4800" b="0" cap="none" spc="0" dirty="0">
                <a:ln w="0"/>
                <a:solidFill>
                  <a:schemeClr val="accent1"/>
                </a:solidFill>
                <a:effectLst>
                  <a:outerShdw blurRad="38100" dist="25400" dir="5400000" algn="ctr" rotWithShape="0">
                    <a:srgbClr val="6E747A">
                      <a:alpha val="43000"/>
                    </a:srgbClr>
                  </a:outerShdw>
                </a:effectLst>
              </a:rPr>
              <a:t>本冊</a:t>
            </a:r>
            <a:r>
              <a:rPr lang="en-US" altLang="ja-JP" sz="4800" b="0" cap="none" spc="0" dirty="0">
                <a:ln w="0"/>
                <a:solidFill>
                  <a:schemeClr val="accent1"/>
                </a:solidFill>
                <a:effectLst>
                  <a:outerShdw blurRad="38100" dist="25400" dir="5400000" algn="ctr" rotWithShape="0">
                    <a:srgbClr val="6E747A">
                      <a:alpha val="43000"/>
                    </a:srgbClr>
                  </a:outerShdw>
                </a:effectLst>
              </a:rPr>
              <a:t>)</a:t>
            </a:r>
            <a:endParaRPr lang="en-US" sz="4800" b="0" cap="none" spc="0" dirty="0">
              <a:ln w="0"/>
              <a:solidFill>
                <a:schemeClr val="accent1"/>
              </a:solidFill>
              <a:effectLst>
                <a:outerShdw blurRad="38100" dist="25400" dir="5400000" algn="ctr" rotWithShape="0">
                  <a:srgbClr val="6E747A">
                    <a:alpha val="43000"/>
                  </a:srgbClr>
                </a:outerShdw>
              </a:effectLst>
            </a:endParaRPr>
          </a:p>
        </p:txBody>
      </p:sp>
      <p:grpSp>
        <p:nvGrpSpPr>
          <p:cNvPr id="19" name="Group 18">
            <a:extLst>
              <a:ext uri="{FF2B5EF4-FFF2-40B4-BE49-F238E27FC236}">
                <a16:creationId xmlns:a16="http://schemas.microsoft.com/office/drawing/2014/main" id="{84FBD067-0B0A-4F78-BDBC-9CF94A17EA32}"/>
              </a:ext>
            </a:extLst>
          </p:cNvPr>
          <p:cNvGrpSpPr/>
          <p:nvPr/>
        </p:nvGrpSpPr>
        <p:grpSpPr>
          <a:xfrm>
            <a:off x="386455" y="1229594"/>
            <a:ext cx="6943432" cy="830997"/>
            <a:chOff x="386455" y="1229594"/>
            <a:chExt cx="6943432" cy="830997"/>
          </a:xfrm>
        </p:grpSpPr>
        <p:sp>
          <p:nvSpPr>
            <p:cNvPr id="6" name="Rectangle: Rounded Corners 2">
              <a:extLst>
                <a:ext uri="{FF2B5EF4-FFF2-40B4-BE49-F238E27FC236}">
                  <a16:creationId xmlns:a16="http://schemas.microsoft.com/office/drawing/2014/main" id="{1728AD25-E906-FB45-82F4-C5CC2A6BFB7D}"/>
                </a:ext>
              </a:extLst>
            </p:cNvPr>
            <p:cNvSpPr/>
            <p:nvPr/>
          </p:nvSpPr>
          <p:spPr>
            <a:xfrm>
              <a:off x="386455" y="1229594"/>
              <a:ext cx="5992044" cy="830997"/>
            </a:xfrm>
            <a:prstGeom prst="roundRect">
              <a:avLst/>
            </a:prstGeom>
            <a:solidFill>
              <a:srgbClr val="FFC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DF3155DA-89D7-A240-826F-DA2BA384DE9B}"/>
                </a:ext>
              </a:extLst>
            </p:cNvPr>
            <p:cNvSpPr txBox="1"/>
            <p:nvPr/>
          </p:nvSpPr>
          <p:spPr>
            <a:xfrm>
              <a:off x="504364" y="1291320"/>
              <a:ext cx="6825523" cy="646331"/>
            </a:xfrm>
            <a:prstGeom prst="rect">
              <a:avLst/>
            </a:prstGeom>
            <a:noFill/>
          </p:spPr>
          <p:txBody>
            <a:bodyPr wrap="square">
              <a:spAutoFit/>
            </a:bodyPr>
            <a:lstStyle/>
            <a:p>
              <a:r>
                <a:rPr lang="vi-VN" sz="2800" dirty="0">
                  <a:latin typeface="Calibri" panose="020F0502020204030204" pitchFamily="34" charset="0"/>
                  <a:ea typeface="Yu Mincho" panose="02020400000000000000" pitchFamily="18" charset="-128"/>
                  <a:cs typeface="Times New Roman" panose="02020603050405020304" pitchFamily="18" charset="0"/>
                </a:rPr>
                <a:t>A: Bさん</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　は</a:t>
              </a:r>
              <a:r>
                <a:rPr lang="ja-JP" altLang="en-US" sz="2800" u="sng" dirty="0">
                  <a:highlight>
                    <a:srgbClr val="C0C0C0"/>
                  </a:highlight>
                  <a:latin typeface="Calibri" panose="020F0502020204030204" pitchFamily="34" charset="0"/>
                  <a:ea typeface="Yu Mincho" panose="02020400000000000000" pitchFamily="18" charset="-128"/>
                  <a:cs typeface="Times New Roman" panose="02020603050405020304" pitchFamily="18" charset="0"/>
                </a:rPr>
                <a:t>料理が作れます</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か</a:t>
              </a:r>
              <a:r>
                <a:rPr lang="ja-JP" altLang="en-US" sz="3600" dirty="0">
                  <a:latin typeface="Calibri" panose="020F0502020204030204" pitchFamily="34" charset="0"/>
                  <a:ea typeface="Yu Mincho" panose="02020400000000000000" pitchFamily="18" charset="-128"/>
                  <a:cs typeface="Times New Roman" panose="02020603050405020304" pitchFamily="18" charset="0"/>
                </a:rPr>
                <a:t>。</a:t>
              </a:r>
              <a:endParaRPr lang="en-US" sz="3600" dirty="0">
                <a:latin typeface="Calibri" panose="020F0502020204030204" pitchFamily="34" charset="0"/>
                <a:ea typeface="Yu Mincho" panose="02020400000000000000" pitchFamily="18" charset="-128"/>
                <a:cs typeface="Times New Roman" panose="02020603050405020304" pitchFamily="18" charset="0"/>
              </a:endParaRPr>
            </a:p>
          </p:txBody>
        </p:sp>
      </p:grpSp>
      <p:grpSp>
        <p:nvGrpSpPr>
          <p:cNvPr id="35" name="Group 34">
            <a:extLst>
              <a:ext uri="{FF2B5EF4-FFF2-40B4-BE49-F238E27FC236}">
                <a16:creationId xmlns:a16="http://schemas.microsoft.com/office/drawing/2014/main" id="{C911A1FE-996C-4E0F-88D8-2A4D66D9C0A1}"/>
              </a:ext>
            </a:extLst>
          </p:cNvPr>
          <p:cNvGrpSpPr/>
          <p:nvPr/>
        </p:nvGrpSpPr>
        <p:grpSpPr>
          <a:xfrm>
            <a:off x="1949917" y="2421741"/>
            <a:ext cx="4080365" cy="1102915"/>
            <a:chOff x="2292817" y="2345541"/>
            <a:chExt cx="4080365" cy="1102915"/>
          </a:xfrm>
        </p:grpSpPr>
        <p:sp>
          <p:nvSpPr>
            <p:cNvPr id="7" name="Rectangle: Rounded Corners 7">
              <a:extLst>
                <a:ext uri="{FF2B5EF4-FFF2-40B4-BE49-F238E27FC236}">
                  <a16:creationId xmlns:a16="http://schemas.microsoft.com/office/drawing/2014/main" id="{F416F11B-F86F-CA40-8C56-ABC8A20C54A0}"/>
                </a:ext>
              </a:extLst>
            </p:cNvPr>
            <p:cNvSpPr/>
            <p:nvPr/>
          </p:nvSpPr>
          <p:spPr>
            <a:xfrm>
              <a:off x="2292817" y="2345541"/>
              <a:ext cx="3631733" cy="1102915"/>
            </a:xfrm>
            <a:prstGeom prst="roundRect">
              <a:avLst/>
            </a:prstGeom>
            <a:solidFill>
              <a:srgbClr val="FFC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CF0121E0-07C2-EA4A-BD4F-E1686D9DB256}"/>
                </a:ext>
              </a:extLst>
            </p:cNvPr>
            <p:cNvSpPr txBox="1"/>
            <p:nvPr/>
          </p:nvSpPr>
          <p:spPr>
            <a:xfrm>
              <a:off x="2567591" y="2345541"/>
              <a:ext cx="3805591" cy="954107"/>
            </a:xfrm>
            <a:prstGeom prst="rect">
              <a:avLst/>
            </a:prstGeom>
            <a:noFill/>
          </p:spPr>
          <p:txBody>
            <a:bodyPr wrap="square">
              <a:spAutoFit/>
            </a:bodyPr>
            <a:lstStyle/>
            <a:p>
              <a:r>
                <a:rPr lang="vi-VN" sz="2800" dirty="0">
                  <a:latin typeface="Calibri" panose="020F0502020204030204" pitchFamily="34" charset="0"/>
                  <a:ea typeface="Yu Mincho" panose="02020400000000000000" pitchFamily="18" charset="-128"/>
                  <a:cs typeface="Times New Roman" panose="02020603050405020304" pitchFamily="18" charset="0"/>
                </a:rPr>
                <a:t>B: </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はい、</a:t>
              </a:r>
              <a:r>
                <a:rPr lang="ja-JP" altLang="en-US" sz="2800" u="sng" dirty="0">
                  <a:highlight>
                    <a:srgbClr val="C0C0C0"/>
                  </a:highlight>
                  <a:latin typeface="Calibri" panose="020F0502020204030204" pitchFamily="34" charset="0"/>
                  <a:ea typeface="Yu Mincho" panose="02020400000000000000" pitchFamily="18" charset="-128"/>
                  <a:cs typeface="Times New Roman" panose="02020603050405020304" pitchFamily="18" charset="0"/>
                </a:rPr>
                <a:t>作れます</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a:t>
              </a:r>
              <a:endParaRPr lang="en-US" altLang="ja-JP" sz="2800" dirty="0">
                <a:latin typeface="Calibri" panose="020F0502020204030204" pitchFamily="34" charset="0"/>
                <a:ea typeface="Yu Mincho" panose="02020400000000000000" pitchFamily="18" charset="-128"/>
                <a:cs typeface="Times New Roman" panose="02020603050405020304" pitchFamily="18" charset="0"/>
              </a:endParaRPr>
            </a:p>
            <a:p>
              <a:r>
                <a:rPr lang="vi-VN" sz="2800" dirty="0">
                  <a:latin typeface="Calibri" panose="020F0502020204030204" pitchFamily="34" charset="0"/>
                  <a:ea typeface="Yu Mincho" panose="02020400000000000000" pitchFamily="18" charset="-128"/>
                  <a:cs typeface="Times New Roman" panose="02020603050405020304" pitchFamily="18" charset="0"/>
                </a:rPr>
                <a:t>A:そうですか。</a:t>
              </a:r>
              <a:endParaRPr lang="en-US" altLang="ja-JP" sz="2800" dirty="0">
                <a:latin typeface="Calibri" panose="020F0502020204030204" pitchFamily="34" charset="0"/>
                <a:ea typeface="Yu Mincho" panose="02020400000000000000" pitchFamily="18" charset="-128"/>
                <a:cs typeface="Times New Roman" panose="02020603050405020304" pitchFamily="18" charset="0"/>
              </a:endParaRPr>
            </a:p>
          </p:txBody>
        </p:sp>
      </p:grpSp>
      <p:grpSp>
        <p:nvGrpSpPr>
          <p:cNvPr id="36" name="Group 35">
            <a:extLst>
              <a:ext uri="{FF2B5EF4-FFF2-40B4-BE49-F238E27FC236}">
                <a16:creationId xmlns:a16="http://schemas.microsoft.com/office/drawing/2014/main" id="{F589F82B-B1F6-4692-8428-46BE48F4E3A0}"/>
              </a:ext>
            </a:extLst>
          </p:cNvPr>
          <p:cNvGrpSpPr/>
          <p:nvPr/>
        </p:nvGrpSpPr>
        <p:grpSpPr>
          <a:xfrm>
            <a:off x="1928879" y="3819680"/>
            <a:ext cx="4353484" cy="1102915"/>
            <a:chOff x="1795529" y="3819680"/>
            <a:chExt cx="4353484" cy="1102915"/>
          </a:xfrm>
        </p:grpSpPr>
        <p:sp>
          <p:nvSpPr>
            <p:cNvPr id="8" name="Rectangle: Rounded Corners 8">
              <a:extLst>
                <a:ext uri="{FF2B5EF4-FFF2-40B4-BE49-F238E27FC236}">
                  <a16:creationId xmlns:a16="http://schemas.microsoft.com/office/drawing/2014/main" id="{B70EE595-46E3-3D46-9719-85195CF940FD}"/>
                </a:ext>
              </a:extLst>
            </p:cNvPr>
            <p:cNvSpPr/>
            <p:nvPr/>
          </p:nvSpPr>
          <p:spPr>
            <a:xfrm>
              <a:off x="1795529" y="3819680"/>
              <a:ext cx="4164827" cy="1102915"/>
            </a:xfrm>
            <a:prstGeom prst="roundRect">
              <a:avLst/>
            </a:prstGeom>
            <a:solidFill>
              <a:srgbClr val="FFC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FD4AC51E-DABA-C04B-A21E-E696D8001BE6}"/>
                </a:ext>
              </a:extLst>
            </p:cNvPr>
            <p:cNvSpPr txBox="1"/>
            <p:nvPr/>
          </p:nvSpPr>
          <p:spPr>
            <a:xfrm>
              <a:off x="1984186" y="3929441"/>
              <a:ext cx="4164827" cy="954107"/>
            </a:xfrm>
            <a:prstGeom prst="rect">
              <a:avLst/>
            </a:prstGeom>
            <a:noFill/>
          </p:spPr>
          <p:txBody>
            <a:bodyPr wrap="square">
              <a:spAutoFit/>
            </a:bodyPr>
            <a:lstStyle/>
            <a:p>
              <a:r>
                <a:rPr lang="vi-VN" sz="2800" dirty="0">
                  <a:latin typeface="Calibri" panose="020F0502020204030204" pitchFamily="34" charset="0"/>
                  <a:ea typeface="Yu Mincho" panose="02020400000000000000" pitchFamily="18" charset="-128"/>
                  <a:cs typeface="Times New Roman" panose="02020603050405020304" pitchFamily="18" charset="0"/>
                </a:rPr>
                <a:t>B: </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いいえ、</a:t>
              </a:r>
              <a:r>
                <a:rPr lang="ja-JP" altLang="en-US" sz="2800" u="sng" dirty="0">
                  <a:highlight>
                    <a:srgbClr val="C0C0C0"/>
                  </a:highlight>
                  <a:latin typeface="Calibri" panose="020F0502020204030204" pitchFamily="34" charset="0"/>
                  <a:ea typeface="Yu Mincho" panose="02020400000000000000" pitchFamily="18" charset="-128"/>
                  <a:cs typeface="Times New Roman" panose="02020603050405020304" pitchFamily="18" charset="0"/>
                </a:rPr>
                <a:t>作れません</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a:t>
              </a:r>
              <a:endParaRPr lang="en-US" altLang="ja-JP" sz="2800" dirty="0">
                <a:latin typeface="Calibri" panose="020F0502020204030204" pitchFamily="34" charset="0"/>
                <a:ea typeface="Yu Mincho" panose="02020400000000000000" pitchFamily="18" charset="-128"/>
                <a:cs typeface="Times New Roman" panose="02020603050405020304" pitchFamily="18" charset="0"/>
              </a:endParaRPr>
            </a:p>
            <a:p>
              <a:r>
                <a:rPr lang="vi-VN" sz="2800" dirty="0">
                  <a:latin typeface="Calibri" panose="020F0502020204030204" pitchFamily="34" charset="0"/>
                  <a:ea typeface="Yu Mincho" panose="02020400000000000000" pitchFamily="18" charset="-128"/>
                  <a:cs typeface="Times New Roman" panose="02020603050405020304" pitchFamily="18" charset="0"/>
                </a:rPr>
                <a:t>A:そうですか。</a:t>
              </a:r>
              <a:endParaRPr lang="en-US" sz="3600" dirty="0">
                <a:latin typeface="Calibri" panose="020F0502020204030204" pitchFamily="34" charset="0"/>
                <a:ea typeface="Yu Mincho" panose="02020400000000000000" pitchFamily="18" charset="-128"/>
                <a:cs typeface="Times New Roman" panose="02020603050405020304" pitchFamily="18" charset="0"/>
              </a:endParaRPr>
            </a:p>
          </p:txBody>
        </p:sp>
      </p:grpSp>
      <p:cxnSp>
        <p:nvCxnSpPr>
          <p:cNvPr id="12" name="Connector: Elbow 13">
            <a:extLst>
              <a:ext uri="{FF2B5EF4-FFF2-40B4-BE49-F238E27FC236}">
                <a16:creationId xmlns:a16="http://schemas.microsoft.com/office/drawing/2014/main" id="{176F0252-451A-F247-A471-A0C52C1B9B6A}"/>
              </a:ext>
            </a:extLst>
          </p:cNvPr>
          <p:cNvCxnSpPr>
            <a:cxnSpLocks/>
          </p:cNvCxnSpPr>
          <p:nvPr/>
        </p:nvCxnSpPr>
        <p:spPr>
          <a:xfrm rot="16200000" flipH="1">
            <a:off x="1160138" y="2225375"/>
            <a:ext cx="938614" cy="599605"/>
          </a:xfrm>
          <a:prstGeom prst="bentConnector2">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Connector: Elbow 15">
            <a:extLst>
              <a:ext uri="{FF2B5EF4-FFF2-40B4-BE49-F238E27FC236}">
                <a16:creationId xmlns:a16="http://schemas.microsoft.com/office/drawing/2014/main" id="{D025514C-321F-5C48-A90D-6AC436616376}"/>
              </a:ext>
            </a:extLst>
          </p:cNvPr>
          <p:cNvCxnSpPr>
            <a:cxnSpLocks/>
            <a:endCxn id="8" idx="1"/>
          </p:cNvCxnSpPr>
          <p:nvPr/>
        </p:nvCxnSpPr>
        <p:spPr>
          <a:xfrm rot="16200000" flipH="1">
            <a:off x="314583" y="2756842"/>
            <a:ext cx="2317484" cy="911108"/>
          </a:xfrm>
          <a:prstGeom prst="bentConnector2">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4" name="Picture 13">
            <a:extLst>
              <a:ext uri="{FF2B5EF4-FFF2-40B4-BE49-F238E27FC236}">
                <a16:creationId xmlns:a16="http://schemas.microsoft.com/office/drawing/2014/main" id="{FA309EEE-5DE9-F845-9886-38DC0D4B17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352" y="1100964"/>
            <a:ext cx="5491262" cy="4233036"/>
          </a:xfrm>
          <a:prstGeom prst="rect">
            <a:avLst/>
          </a:prstGeom>
        </p:spPr>
      </p:pic>
      <p:pic>
        <p:nvPicPr>
          <p:cNvPr id="15" name="Picture 14">
            <a:extLst>
              <a:ext uri="{FF2B5EF4-FFF2-40B4-BE49-F238E27FC236}">
                <a16:creationId xmlns:a16="http://schemas.microsoft.com/office/drawing/2014/main" id="{65240A00-815F-C344-BB2F-5BF005EDB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6928" y="1215263"/>
            <a:ext cx="5464063" cy="3911955"/>
          </a:xfrm>
          <a:prstGeom prst="rect">
            <a:avLst/>
          </a:prstGeom>
        </p:spPr>
      </p:pic>
      <p:pic>
        <p:nvPicPr>
          <p:cNvPr id="16" name="Picture 15">
            <a:extLst>
              <a:ext uri="{FF2B5EF4-FFF2-40B4-BE49-F238E27FC236}">
                <a16:creationId xmlns:a16="http://schemas.microsoft.com/office/drawing/2014/main" id="{A329C5F3-9216-124E-9249-205EFEBF0A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780" y="1188132"/>
            <a:ext cx="5606801" cy="4021918"/>
          </a:xfrm>
          <a:prstGeom prst="rect">
            <a:avLst/>
          </a:prstGeom>
        </p:spPr>
      </p:pic>
      <p:pic>
        <p:nvPicPr>
          <p:cNvPr id="17" name="Picture 16">
            <a:extLst>
              <a:ext uri="{FF2B5EF4-FFF2-40B4-BE49-F238E27FC236}">
                <a16:creationId xmlns:a16="http://schemas.microsoft.com/office/drawing/2014/main" id="{57C13372-88D5-454C-9694-E4B325D99505}"/>
              </a:ext>
            </a:extLst>
          </p:cNvPr>
          <p:cNvPicPr>
            <a:picLocks noChangeAspect="1"/>
          </p:cNvPicPr>
          <p:nvPr/>
        </p:nvPicPr>
        <p:blipFill rotWithShape="1">
          <a:blip r:embed="rId6">
            <a:extLst>
              <a:ext uri="{28A0092B-C50C-407E-A947-70E740481C1C}">
                <a14:useLocalDpi xmlns:a14="http://schemas.microsoft.com/office/drawing/2010/main" val="0"/>
              </a:ext>
            </a:extLst>
          </a:blip>
          <a:srcRect l="7766"/>
          <a:stretch/>
        </p:blipFill>
        <p:spPr>
          <a:xfrm>
            <a:off x="6454699" y="1462914"/>
            <a:ext cx="5699261" cy="3413886"/>
          </a:xfrm>
          <a:prstGeom prst="rect">
            <a:avLst/>
          </a:prstGeom>
        </p:spPr>
      </p:pic>
      <p:grpSp>
        <p:nvGrpSpPr>
          <p:cNvPr id="20" name="Group 19">
            <a:extLst>
              <a:ext uri="{FF2B5EF4-FFF2-40B4-BE49-F238E27FC236}">
                <a16:creationId xmlns:a16="http://schemas.microsoft.com/office/drawing/2014/main" id="{715FB313-5E34-49CF-9156-72EC3D7E6BE9}"/>
              </a:ext>
            </a:extLst>
          </p:cNvPr>
          <p:cNvGrpSpPr/>
          <p:nvPr/>
        </p:nvGrpSpPr>
        <p:grpSpPr>
          <a:xfrm>
            <a:off x="386455" y="1229593"/>
            <a:ext cx="6943432" cy="830997"/>
            <a:chOff x="386455" y="1229594"/>
            <a:chExt cx="6943432" cy="830997"/>
          </a:xfrm>
        </p:grpSpPr>
        <p:sp>
          <p:nvSpPr>
            <p:cNvPr id="21" name="Rectangle: Rounded Corners 2">
              <a:extLst>
                <a:ext uri="{FF2B5EF4-FFF2-40B4-BE49-F238E27FC236}">
                  <a16:creationId xmlns:a16="http://schemas.microsoft.com/office/drawing/2014/main" id="{CD737513-ABA5-43CC-B4BA-3DB4245E8665}"/>
                </a:ext>
              </a:extLst>
            </p:cNvPr>
            <p:cNvSpPr/>
            <p:nvPr/>
          </p:nvSpPr>
          <p:spPr>
            <a:xfrm>
              <a:off x="386455" y="1229594"/>
              <a:ext cx="5992044" cy="830997"/>
            </a:xfrm>
            <a:prstGeom prst="roundRect">
              <a:avLst/>
            </a:prstGeom>
            <a:solidFill>
              <a:srgbClr val="FFC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4228A6A2-8F4D-4836-B2EA-C3DC0E66CADB}"/>
                </a:ext>
              </a:extLst>
            </p:cNvPr>
            <p:cNvSpPr txBox="1"/>
            <p:nvPr/>
          </p:nvSpPr>
          <p:spPr>
            <a:xfrm>
              <a:off x="504364" y="1291320"/>
              <a:ext cx="6825523" cy="646331"/>
            </a:xfrm>
            <a:prstGeom prst="rect">
              <a:avLst/>
            </a:prstGeom>
            <a:noFill/>
          </p:spPr>
          <p:txBody>
            <a:bodyPr wrap="square">
              <a:spAutoFit/>
            </a:bodyPr>
            <a:lstStyle/>
            <a:p>
              <a:r>
                <a:rPr lang="vi-VN" sz="2800" dirty="0">
                  <a:latin typeface="Calibri" panose="020F0502020204030204" pitchFamily="34" charset="0"/>
                  <a:ea typeface="Yu Mincho" panose="02020400000000000000" pitchFamily="18" charset="-128"/>
                  <a:cs typeface="Times New Roman" panose="02020603050405020304" pitchFamily="18" charset="0"/>
                </a:rPr>
                <a:t>A: Bさん</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　は</a:t>
              </a:r>
              <a:r>
                <a:rPr lang="en-US" altLang="ja-JP" sz="2800" dirty="0">
                  <a:highlight>
                    <a:srgbClr val="C0C0C0"/>
                  </a:highlight>
                  <a:latin typeface="Calibri" panose="020F0502020204030204" pitchFamily="34" charset="0"/>
                  <a:ea typeface="Yu Mincho" panose="02020400000000000000" pitchFamily="18" charset="-128"/>
                  <a:cs typeface="Times New Roman" panose="02020603050405020304" pitchFamily="18" charset="0"/>
                </a:rPr>
                <a:t>_____________</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か</a:t>
              </a:r>
              <a:r>
                <a:rPr lang="ja-JP" altLang="en-US" sz="3600" dirty="0">
                  <a:latin typeface="Calibri" panose="020F0502020204030204" pitchFamily="34" charset="0"/>
                  <a:ea typeface="Yu Mincho" panose="02020400000000000000" pitchFamily="18" charset="-128"/>
                  <a:cs typeface="Times New Roman" panose="02020603050405020304" pitchFamily="18" charset="0"/>
                </a:rPr>
                <a:t>。</a:t>
              </a:r>
              <a:endParaRPr lang="en-US" sz="3600" dirty="0">
                <a:latin typeface="Calibri" panose="020F0502020204030204" pitchFamily="34" charset="0"/>
                <a:ea typeface="Yu Mincho" panose="02020400000000000000" pitchFamily="18" charset="-128"/>
                <a:cs typeface="Times New Roman" panose="02020603050405020304" pitchFamily="18" charset="0"/>
              </a:endParaRPr>
            </a:p>
          </p:txBody>
        </p:sp>
      </p:grpSp>
      <p:grpSp>
        <p:nvGrpSpPr>
          <p:cNvPr id="37" name="Group 36">
            <a:extLst>
              <a:ext uri="{FF2B5EF4-FFF2-40B4-BE49-F238E27FC236}">
                <a16:creationId xmlns:a16="http://schemas.microsoft.com/office/drawing/2014/main" id="{C1B7E6E0-4432-4930-8E9F-A9FCC6C3B0D8}"/>
              </a:ext>
            </a:extLst>
          </p:cNvPr>
          <p:cNvGrpSpPr/>
          <p:nvPr/>
        </p:nvGrpSpPr>
        <p:grpSpPr>
          <a:xfrm>
            <a:off x="1928880" y="2428391"/>
            <a:ext cx="3932098" cy="1102915"/>
            <a:chOff x="1928880" y="2428391"/>
            <a:chExt cx="3932098" cy="1102915"/>
          </a:xfrm>
        </p:grpSpPr>
        <p:sp>
          <p:nvSpPr>
            <p:cNvPr id="25" name="Rectangle: Rounded Corners 7">
              <a:extLst>
                <a:ext uri="{FF2B5EF4-FFF2-40B4-BE49-F238E27FC236}">
                  <a16:creationId xmlns:a16="http://schemas.microsoft.com/office/drawing/2014/main" id="{97BBB173-D7D7-46CC-BA55-3451C4F7397A}"/>
                </a:ext>
              </a:extLst>
            </p:cNvPr>
            <p:cNvSpPr/>
            <p:nvPr/>
          </p:nvSpPr>
          <p:spPr>
            <a:xfrm>
              <a:off x="1928880" y="2428391"/>
              <a:ext cx="3652770" cy="1102915"/>
            </a:xfrm>
            <a:prstGeom prst="roundRect">
              <a:avLst/>
            </a:prstGeom>
            <a:solidFill>
              <a:srgbClr val="FFC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6" name="TextBox 25">
              <a:extLst>
                <a:ext uri="{FF2B5EF4-FFF2-40B4-BE49-F238E27FC236}">
                  <a16:creationId xmlns:a16="http://schemas.microsoft.com/office/drawing/2014/main" id="{EDEAABB2-DC7D-4B3E-99AC-6B41EE8756BA}"/>
                </a:ext>
              </a:extLst>
            </p:cNvPr>
            <p:cNvSpPr txBox="1"/>
            <p:nvPr/>
          </p:nvSpPr>
          <p:spPr>
            <a:xfrm>
              <a:off x="2051531" y="2466491"/>
              <a:ext cx="3809447" cy="954107"/>
            </a:xfrm>
            <a:prstGeom prst="rect">
              <a:avLst/>
            </a:prstGeom>
            <a:noFill/>
          </p:spPr>
          <p:txBody>
            <a:bodyPr wrap="square">
              <a:spAutoFit/>
            </a:bodyPr>
            <a:lstStyle/>
            <a:p>
              <a:r>
                <a:rPr lang="vi-VN" sz="2800" dirty="0">
                  <a:latin typeface="Calibri" panose="020F0502020204030204" pitchFamily="34" charset="0"/>
                  <a:ea typeface="Yu Mincho" panose="02020400000000000000" pitchFamily="18" charset="-128"/>
                  <a:cs typeface="Times New Roman" panose="02020603050405020304" pitchFamily="18" charset="0"/>
                </a:rPr>
                <a:t>B: </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はい、</a:t>
              </a:r>
              <a:r>
                <a:rPr lang="en-US" altLang="ja-JP" sz="2800" dirty="0">
                  <a:highlight>
                    <a:srgbClr val="C0C0C0"/>
                  </a:highlight>
                  <a:latin typeface="Calibri" panose="020F0502020204030204" pitchFamily="34" charset="0"/>
                  <a:ea typeface="Yu Mincho" panose="02020400000000000000" pitchFamily="18" charset="-128"/>
                  <a:cs typeface="Times New Roman" panose="02020603050405020304" pitchFamily="18" charset="0"/>
                </a:rPr>
                <a:t>__________</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a:t>
              </a:r>
              <a:endParaRPr lang="en-US" altLang="ja-JP" sz="2800" dirty="0">
                <a:latin typeface="Calibri" panose="020F0502020204030204" pitchFamily="34" charset="0"/>
                <a:ea typeface="Yu Mincho" panose="02020400000000000000" pitchFamily="18" charset="-128"/>
                <a:cs typeface="Times New Roman" panose="02020603050405020304" pitchFamily="18" charset="0"/>
              </a:endParaRPr>
            </a:p>
            <a:p>
              <a:r>
                <a:rPr lang="vi-VN" sz="2800" dirty="0">
                  <a:latin typeface="Calibri" panose="020F0502020204030204" pitchFamily="34" charset="0"/>
                  <a:ea typeface="Yu Mincho" panose="02020400000000000000" pitchFamily="18" charset="-128"/>
                  <a:cs typeface="Times New Roman" panose="02020603050405020304" pitchFamily="18" charset="0"/>
                </a:rPr>
                <a:t>A:そうですか。</a:t>
              </a:r>
              <a:endParaRPr lang="en-US" altLang="ja-JP" sz="2800" dirty="0">
                <a:latin typeface="Calibri" panose="020F0502020204030204" pitchFamily="34" charset="0"/>
                <a:ea typeface="Yu Mincho" panose="02020400000000000000" pitchFamily="18" charset="-128"/>
                <a:cs typeface="Times New Roman" panose="02020603050405020304" pitchFamily="18" charset="0"/>
              </a:endParaRPr>
            </a:p>
          </p:txBody>
        </p:sp>
      </p:grpSp>
      <p:grpSp>
        <p:nvGrpSpPr>
          <p:cNvPr id="38" name="Group 37">
            <a:extLst>
              <a:ext uri="{FF2B5EF4-FFF2-40B4-BE49-F238E27FC236}">
                <a16:creationId xmlns:a16="http://schemas.microsoft.com/office/drawing/2014/main" id="{8A3E4B91-FB6D-4869-9BCF-7284CF66972C}"/>
              </a:ext>
            </a:extLst>
          </p:cNvPr>
          <p:cNvGrpSpPr/>
          <p:nvPr/>
        </p:nvGrpSpPr>
        <p:grpSpPr>
          <a:xfrm>
            <a:off x="1928878" y="3814555"/>
            <a:ext cx="4164827" cy="1102915"/>
            <a:chOff x="1928878" y="3814555"/>
            <a:chExt cx="4164827" cy="1102915"/>
          </a:xfrm>
        </p:grpSpPr>
        <p:sp>
          <p:nvSpPr>
            <p:cNvPr id="29" name="Rectangle: Rounded Corners 8">
              <a:extLst>
                <a:ext uri="{FF2B5EF4-FFF2-40B4-BE49-F238E27FC236}">
                  <a16:creationId xmlns:a16="http://schemas.microsoft.com/office/drawing/2014/main" id="{82D1570E-F689-4C5D-8CE2-C9533389D36A}"/>
                </a:ext>
              </a:extLst>
            </p:cNvPr>
            <p:cNvSpPr/>
            <p:nvPr/>
          </p:nvSpPr>
          <p:spPr>
            <a:xfrm>
              <a:off x="1928878" y="3814555"/>
              <a:ext cx="4164827" cy="1102915"/>
            </a:xfrm>
            <a:prstGeom prst="roundRect">
              <a:avLst/>
            </a:prstGeom>
            <a:solidFill>
              <a:srgbClr val="FFC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CCB391B9-0C25-473F-9A2D-43571E540C5D}"/>
                </a:ext>
              </a:extLst>
            </p:cNvPr>
            <p:cNvSpPr txBox="1"/>
            <p:nvPr/>
          </p:nvSpPr>
          <p:spPr>
            <a:xfrm>
              <a:off x="2117535" y="3924316"/>
              <a:ext cx="3912747" cy="954107"/>
            </a:xfrm>
            <a:prstGeom prst="rect">
              <a:avLst/>
            </a:prstGeom>
            <a:noFill/>
          </p:spPr>
          <p:txBody>
            <a:bodyPr wrap="square">
              <a:spAutoFit/>
            </a:bodyPr>
            <a:lstStyle/>
            <a:p>
              <a:r>
                <a:rPr lang="vi-VN" sz="2800" dirty="0">
                  <a:latin typeface="Calibri" panose="020F0502020204030204" pitchFamily="34" charset="0"/>
                  <a:ea typeface="Yu Mincho" panose="02020400000000000000" pitchFamily="18" charset="-128"/>
                  <a:cs typeface="Times New Roman" panose="02020603050405020304" pitchFamily="18" charset="0"/>
                </a:rPr>
                <a:t>B: </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いいえ、</a:t>
              </a:r>
              <a:r>
                <a:rPr lang="en-US" altLang="ja-JP" sz="2800" dirty="0">
                  <a:highlight>
                    <a:srgbClr val="C0C0C0"/>
                  </a:highlight>
                  <a:latin typeface="Calibri" panose="020F0502020204030204" pitchFamily="34" charset="0"/>
                  <a:ea typeface="Yu Mincho" panose="02020400000000000000" pitchFamily="18" charset="-128"/>
                  <a:cs typeface="Times New Roman" panose="02020603050405020304" pitchFamily="18" charset="0"/>
                </a:rPr>
                <a:t>__________</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a:t>
              </a:r>
              <a:endParaRPr lang="en-US" altLang="ja-JP" sz="2800" dirty="0">
                <a:latin typeface="Calibri" panose="020F0502020204030204" pitchFamily="34" charset="0"/>
                <a:ea typeface="Yu Mincho" panose="02020400000000000000" pitchFamily="18" charset="-128"/>
                <a:cs typeface="Times New Roman" panose="02020603050405020304" pitchFamily="18" charset="0"/>
              </a:endParaRPr>
            </a:p>
            <a:p>
              <a:r>
                <a:rPr lang="vi-VN" sz="2800" dirty="0">
                  <a:latin typeface="Calibri" panose="020F0502020204030204" pitchFamily="34" charset="0"/>
                  <a:ea typeface="Yu Mincho" panose="02020400000000000000" pitchFamily="18" charset="-128"/>
                  <a:cs typeface="Times New Roman" panose="02020603050405020304" pitchFamily="18" charset="0"/>
                </a:rPr>
                <a:t>A:そうですか。</a:t>
              </a:r>
              <a:endParaRPr lang="en-US" sz="3600" dirty="0">
                <a:latin typeface="Calibri" panose="020F0502020204030204" pitchFamily="34" charset="0"/>
                <a:ea typeface="Yu Mincho" panose="02020400000000000000" pitchFamily="18" charset="-128"/>
                <a:cs typeface="Times New Roman" panose="02020603050405020304" pitchFamily="18" charset="0"/>
              </a:endParaRPr>
            </a:p>
          </p:txBody>
        </p:sp>
      </p:grpSp>
    </p:spTree>
    <p:extLst>
      <p:ext uri="{BB962C8B-B14F-4D97-AF65-F5344CB8AC3E}">
        <p14:creationId xmlns:p14="http://schemas.microsoft.com/office/powerpoint/2010/main" val="283679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1" presetClass="exit" presetSubtype="1" fill="hold" nodeType="clickEffect">
                                  <p:stCondLst>
                                    <p:cond delay="0"/>
                                  </p:stCondLst>
                                  <p:childTnLst>
                                    <p:animEffect transition="out" filter="wheel(1)">
                                      <p:cBhvr>
                                        <p:cTn id="38" dur="1000"/>
                                        <p:tgtEl>
                                          <p:spTgt spid="14"/>
                                        </p:tgtEl>
                                      </p:cBhvr>
                                    </p:animEffect>
                                    <p:set>
                                      <p:cBhvr>
                                        <p:cTn id="39" dur="1" fill="hold">
                                          <p:stCondLst>
                                            <p:cond delay="999"/>
                                          </p:stCondLst>
                                        </p:cTn>
                                        <p:tgtEl>
                                          <p:spTgt spid="14"/>
                                        </p:tgtEl>
                                        <p:attrNameLst>
                                          <p:attrName>style.visibility</p:attrName>
                                        </p:attrNameLst>
                                      </p:cBhvr>
                                      <p:to>
                                        <p:strVal val="hidden"/>
                                      </p:to>
                                    </p:set>
                                  </p:childTnLst>
                                </p:cTn>
                              </p:par>
                              <p:par>
                                <p:cTn id="40" presetID="53" presetClass="entr" presetSubtype="16"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fltVal val="0"/>
                                          </p:val>
                                        </p:tav>
                                        <p:tav tm="100000">
                                          <p:val>
                                            <p:strVal val="#ppt_w"/>
                                          </p:val>
                                        </p:tav>
                                      </p:tavLst>
                                    </p:anim>
                                    <p:anim calcmode="lin" valueType="num">
                                      <p:cBhvr>
                                        <p:cTn id="43" dur="500" fill="hold"/>
                                        <p:tgtEl>
                                          <p:spTgt spid="20"/>
                                        </p:tgtEl>
                                        <p:attrNameLst>
                                          <p:attrName>ppt_h</p:attrName>
                                        </p:attrNameLst>
                                      </p:cBhvr>
                                      <p:tavLst>
                                        <p:tav tm="0">
                                          <p:val>
                                            <p:fltVal val="0"/>
                                          </p:val>
                                        </p:tav>
                                        <p:tav tm="100000">
                                          <p:val>
                                            <p:strVal val="#ppt_h"/>
                                          </p:val>
                                        </p:tav>
                                      </p:tavLst>
                                    </p:anim>
                                    <p:animEffect transition="in" filter="fade">
                                      <p:cBhvr>
                                        <p:cTn id="44" dur="500"/>
                                        <p:tgtEl>
                                          <p:spTgt spid="20"/>
                                        </p:tgtEl>
                                      </p:cBhvr>
                                    </p:animEffect>
                                  </p:childTnLst>
                                </p:cTn>
                              </p:par>
                              <p:par>
                                <p:cTn id="45" presetID="53" presetClass="entr" presetSubtype="16"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nodeType="with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22" presetClass="entr" presetSubtype="4"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down)">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par>
                                <p:cTn id="63" presetID="6" presetClass="entr" presetSubtype="16" fill="hold"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circle(in)">
                                      <p:cBhvr>
                                        <p:cTn id="65" dur="20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49" presetClass="exit" presetSubtype="0" accel="100000" fill="hold" nodeType="clickEffect">
                                  <p:stCondLst>
                                    <p:cond delay="0"/>
                                  </p:stCondLst>
                                  <p:childTnLst>
                                    <p:anim calcmode="lin" valueType="num">
                                      <p:cBhvr>
                                        <p:cTn id="69" dur="500"/>
                                        <p:tgtEl>
                                          <p:spTgt spid="16"/>
                                        </p:tgtEl>
                                        <p:attrNameLst>
                                          <p:attrName>ppt_w</p:attrName>
                                        </p:attrNameLst>
                                      </p:cBhvr>
                                      <p:tavLst>
                                        <p:tav tm="0">
                                          <p:val>
                                            <p:strVal val="ppt_w"/>
                                          </p:val>
                                        </p:tav>
                                        <p:tav tm="100000">
                                          <p:val>
                                            <p:fltVal val="0"/>
                                          </p:val>
                                        </p:tav>
                                      </p:tavLst>
                                    </p:anim>
                                    <p:anim calcmode="lin" valueType="num">
                                      <p:cBhvr>
                                        <p:cTn id="70" dur="500"/>
                                        <p:tgtEl>
                                          <p:spTgt spid="16"/>
                                        </p:tgtEl>
                                        <p:attrNameLst>
                                          <p:attrName>ppt_h</p:attrName>
                                        </p:attrNameLst>
                                      </p:cBhvr>
                                      <p:tavLst>
                                        <p:tav tm="0">
                                          <p:val>
                                            <p:strVal val="ppt_h"/>
                                          </p:val>
                                        </p:tav>
                                        <p:tav tm="100000">
                                          <p:val>
                                            <p:fltVal val="0"/>
                                          </p:val>
                                        </p:tav>
                                      </p:tavLst>
                                    </p:anim>
                                    <p:anim calcmode="lin" valueType="num">
                                      <p:cBhvr>
                                        <p:cTn id="71" dur="500"/>
                                        <p:tgtEl>
                                          <p:spTgt spid="16"/>
                                        </p:tgtEl>
                                        <p:attrNameLst>
                                          <p:attrName>style.rotation</p:attrName>
                                        </p:attrNameLst>
                                      </p:cBhvr>
                                      <p:tavLst>
                                        <p:tav tm="0">
                                          <p:val>
                                            <p:fltVal val="0"/>
                                          </p:val>
                                        </p:tav>
                                        <p:tav tm="100000">
                                          <p:val>
                                            <p:fltVal val="360"/>
                                          </p:val>
                                        </p:tav>
                                      </p:tavLst>
                                    </p:anim>
                                    <p:animEffect transition="out" filter="fade">
                                      <p:cBhvr>
                                        <p:cTn id="72" dur="500"/>
                                        <p:tgtEl>
                                          <p:spTgt spid="16"/>
                                        </p:tgtEl>
                                      </p:cBhvr>
                                    </p:animEffect>
                                    <p:set>
                                      <p:cBhvr>
                                        <p:cTn id="73" dur="1" fill="hold">
                                          <p:stCondLst>
                                            <p:cond delay="499"/>
                                          </p:stCondLst>
                                        </p:cTn>
                                        <p:tgtEl>
                                          <p:spTgt spid="16"/>
                                        </p:tgtEl>
                                        <p:attrNameLst>
                                          <p:attrName>style.visibility</p:attrName>
                                        </p:attrNameLst>
                                      </p:cBhvr>
                                      <p:to>
                                        <p:strVal val="hidden"/>
                                      </p:to>
                                    </p:set>
                                  </p:childTnLst>
                                </p:cTn>
                              </p:par>
                              <p:par>
                                <p:cTn id="74" presetID="17" presetClass="entr" presetSubtype="10" fill="hold" nodeType="with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p:cTn id="76" dur="500" fill="hold"/>
                                        <p:tgtEl>
                                          <p:spTgt spid="17"/>
                                        </p:tgtEl>
                                        <p:attrNameLst>
                                          <p:attrName>ppt_w</p:attrName>
                                        </p:attrNameLst>
                                      </p:cBhvr>
                                      <p:tavLst>
                                        <p:tav tm="0">
                                          <p:val>
                                            <p:fltVal val="0"/>
                                          </p:val>
                                        </p:tav>
                                        <p:tav tm="100000">
                                          <p:val>
                                            <p:strVal val="#ppt_w"/>
                                          </p:val>
                                        </p:tav>
                                      </p:tavLst>
                                    </p:anim>
                                    <p:anim calcmode="lin" valueType="num">
                                      <p:cBhvr>
                                        <p:cTn id="77" dur="5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ABFA15-ACEB-4073-A6D6-00D6D35D5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971" y="0"/>
            <a:ext cx="2094945" cy="702365"/>
          </a:xfrm>
          <a:prstGeom prst="rect">
            <a:avLst/>
          </a:prstGeom>
        </p:spPr>
      </p:pic>
      <p:pic>
        <p:nvPicPr>
          <p:cNvPr id="3" name="Picture 2">
            <a:extLst>
              <a:ext uri="{FF2B5EF4-FFF2-40B4-BE49-F238E27FC236}">
                <a16:creationId xmlns:a16="http://schemas.microsoft.com/office/drawing/2014/main" id="{D5F85A57-CE06-422A-BD36-2DC895B4FE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6474" y="351182"/>
            <a:ext cx="8977473" cy="6174981"/>
          </a:xfrm>
          <a:prstGeom prst="rect">
            <a:avLst/>
          </a:prstGeom>
        </p:spPr>
      </p:pic>
      <p:pic>
        <p:nvPicPr>
          <p:cNvPr id="5" name="07 7">
            <a:hlinkClick r:id="" action="ppaction://media"/>
            <a:extLst>
              <a:ext uri="{FF2B5EF4-FFF2-40B4-BE49-F238E27FC236}">
                <a16:creationId xmlns:a16="http://schemas.microsoft.com/office/drawing/2014/main" id="{0D35655D-B84F-4BC8-AE01-FAF74F8E1921}"/>
              </a:ext>
            </a:extLst>
          </p:cNvPr>
          <p:cNvPicPr>
            <a:picLocks noChangeAspect="1"/>
          </p:cNvPicPr>
          <p:nvPr>
            <a:audioFile r:link="rId2"/>
            <p:extLst>
              <p:ext uri="{DAA4B4D4-6D71-4841-9C94-3DE7FCFB9230}">
                <p14:media xmlns:p14="http://schemas.microsoft.com/office/powerpoint/2010/main" r:embed="rId1"/>
              </p:ext>
            </p:extLst>
          </p:nvPr>
        </p:nvPicPr>
        <p:blipFill>
          <a:blip r:embed="rId6">
            <a:biLevel thresh="75000"/>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679771" y="5336878"/>
            <a:ext cx="1048931" cy="1048931"/>
          </a:xfrm>
          <a:prstGeom prst="rect">
            <a:avLst/>
          </a:prstGeom>
        </p:spPr>
      </p:pic>
      <p:sp>
        <p:nvSpPr>
          <p:cNvPr id="6" name="Rectangle 5">
            <a:extLst>
              <a:ext uri="{FF2B5EF4-FFF2-40B4-BE49-F238E27FC236}">
                <a16:creationId xmlns:a16="http://schemas.microsoft.com/office/drawing/2014/main" id="{4E2CB25F-AA97-43E0-B539-3D2D09D5134B}"/>
              </a:ext>
            </a:extLst>
          </p:cNvPr>
          <p:cNvSpPr/>
          <p:nvPr/>
        </p:nvSpPr>
        <p:spPr>
          <a:xfrm>
            <a:off x="168053" y="774381"/>
            <a:ext cx="2687689" cy="584775"/>
          </a:xfrm>
          <a:prstGeom prst="rect">
            <a:avLst/>
          </a:prstGeom>
          <a:ln w="28575"/>
        </p:spPr>
        <p:style>
          <a:lnRef idx="1">
            <a:schemeClr val="accent6"/>
          </a:lnRef>
          <a:fillRef idx="2">
            <a:schemeClr val="accent6"/>
          </a:fillRef>
          <a:effectRef idx="1">
            <a:schemeClr val="accent6"/>
          </a:effectRef>
          <a:fontRef idx="minor">
            <a:schemeClr val="dk1"/>
          </a:fontRef>
        </p:style>
        <p:txBody>
          <a:bodyPr wrap="square" lIns="91440" tIns="45720" rIns="91440" bIns="45720">
            <a:spAutoFit/>
          </a:bodyPr>
          <a:lstStyle/>
          <a:p>
            <a:pPr algn="ctr"/>
            <a:r>
              <a:rPr lang="ja-JP" altLang="en-US" sz="3200" dirty="0">
                <a:ln w="0"/>
                <a:solidFill>
                  <a:schemeClr val="accent1"/>
                </a:solidFill>
                <a:effectLst>
                  <a:outerShdw blurRad="38100" dist="25400" dir="5400000" algn="ctr" rotWithShape="0">
                    <a:srgbClr val="6E747A">
                      <a:alpha val="43000"/>
                    </a:srgbClr>
                  </a:outerShdw>
                </a:effectLst>
                <a:latin typeface="Yu Mincho Demibold" panose="02020600000000000000" pitchFamily="18" charset="-128"/>
                <a:ea typeface="Yu Mincho Demibold" panose="02020600000000000000" pitchFamily="18" charset="-128"/>
              </a:rPr>
              <a:t>チャレンジ </a:t>
            </a:r>
            <a:r>
              <a:rPr lang="en-US" altLang="ja-JP" sz="3200" dirty="0">
                <a:ln w="0"/>
                <a:solidFill>
                  <a:schemeClr val="accent1"/>
                </a:solidFill>
                <a:effectLst>
                  <a:outerShdw blurRad="38100" dist="25400" dir="5400000" algn="ctr" rotWithShape="0">
                    <a:srgbClr val="6E747A">
                      <a:alpha val="43000"/>
                    </a:srgbClr>
                  </a:outerShdw>
                </a:effectLst>
                <a:latin typeface="Yu Mincho Demibold" panose="02020600000000000000" pitchFamily="18" charset="-128"/>
                <a:ea typeface="Yu Mincho Demibold" panose="02020600000000000000" pitchFamily="18" charset="-128"/>
              </a:rPr>
              <a:t>6</a:t>
            </a:r>
            <a:endParaRPr lang="en-US" sz="3200" b="0" cap="none" spc="0" dirty="0">
              <a:ln w="0"/>
              <a:solidFill>
                <a:schemeClr val="accent1"/>
              </a:solidFill>
              <a:effectLst>
                <a:outerShdw blurRad="38100" dist="25400" dir="5400000" algn="ctr" rotWithShape="0">
                  <a:srgbClr val="6E747A">
                    <a:alpha val="43000"/>
                  </a:srgbClr>
                </a:outerShdw>
              </a:effectLst>
              <a:latin typeface="Yu Mincho Demibold" panose="02020600000000000000" pitchFamily="18" charset="-128"/>
              <a:ea typeface="Yu Mincho Demibold" panose="02020600000000000000" pitchFamily="18" charset="-128"/>
            </a:endParaRPr>
          </a:p>
        </p:txBody>
      </p:sp>
    </p:spTree>
    <p:extLst>
      <p:ext uri="{BB962C8B-B14F-4D97-AF65-F5344CB8AC3E}">
        <p14:creationId xmlns:p14="http://schemas.microsoft.com/office/powerpoint/2010/main" val="64390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8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ABFA15-ACEB-4073-A6D6-00D6D35D5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71" y="0"/>
            <a:ext cx="2094945" cy="702365"/>
          </a:xfrm>
          <a:prstGeom prst="rect">
            <a:avLst/>
          </a:prstGeom>
        </p:spPr>
      </p:pic>
      <p:sp>
        <p:nvSpPr>
          <p:cNvPr id="3" name="Rectangle 2">
            <a:extLst>
              <a:ext uri="{FF2B5EF4-FFF2-40B4-BE49-F238E27FC236}">
                <a16:creationId xmlns:a16="http://schemas.microsoft.com/office/drawing/2014/main" id="{536A4DFC-D350-4A89-8D55-20E8E549F7BA}"/>
              </a:ext>
            </a:extLst>
          </p:cNvPr>
          <p:cNvSpPr/>
          <p:nvPr/>
        </p:nvSpPr>
        <p:spPr>
          <a:xfrm>
            <a:off x="3789707" y="529332"/>
            <a:ext cx="3615434" cy="923330"/>
          </a:xfrm>
          <a:prstGeom prst="rect">
            <a:avLst/>
          </a:prstGeom>
          <a:ln w="28575">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kumimoji="0" lang="vi-VN" altLang="en-US" sz="5400" b="1" i="0" u="none" strike="noStrike" cap="none" spc="0" normalizeH="0" baseline="0" dirty="0">
                <a:ln/>
                <a:solidFill>
                  <a:srgbClr val="002060"/>
                </a:solidFill>
                <a:effectLst/>
                <a:latin typeface="Times New Roman" panose="02020603050405020304" pitchFamily="18" charset="0"/>
                <a:ea typeface="Yu Mincho" panose="02020400000000000000" pitchFamily="18" charset="-128"/>
                <a:cs typeface="Times New Roman" panose="02020603050405020304" pitchFamily="18" charset="0"/>
              </a:rPr>
              <a:t>N</a:t>
            </a:r>
            <a:r>
              <a:rPr kumimoji="0" lang="ja-JP" altLang="vi-VN" sz="5400" b="1" i="0" u="none" strike="noStrike" cap="none" spc="0" normalizeH="0" baseline="0" dirty="0">
                <a:ln/>
                <a:solidFill>
                  <a:srgbClr val="002060"/>
                </a:solidFill>
                <a:effectLst/>
                <a:latin typeface="Times New Roman" panose="02020603050405020304" pitchFamily="18" charset="0"/>
                <a:ea typeface="Yu Mincho" panose="02020400000000000000" pitchFamily="18" charset="-128"/>
                <a:cs typeface="Times New Roman" panose="02020603050405020304" pitchFamily="18" charset="0"/>
              </a:rPr>
              <a:t>＋なら</a:t>
            </a:r>
            <a:endParaRPr lang="en-US" sz="5400" b="1" cap="none" spc="0" dirty="0">
              <a:ln/>
              <a:solidFill>
                <a:srgbClr val="002060"/>
              </a:solidFill>
              <a:effectLst/>
            </a:endParaRPr>
          </a:p>
        </p:txBody>
      </p:sp>
      <p:grpSp>
        <p:nvGrpSpPr>
          <p:cNvPr id="8" name="Group 7">
            <a:extLst>
              <a:ext uri="{FF2B5EF4-FFF2-40B4-BE49-F238E27FC236}">
                <a16:creationId xmlns:a16="http://schemas.microsoft.com/office/drawing/2014/main" id="{8B6DE3F3-E84D-4446-8F2E-E96114ED1717}"/>
              </a:ext>
            </a:extLst>
          </p:cNvPr>
          <p:cNvGrpSpPr/>
          <p:nvPr/>
        </p:nvGrpSpPr>
        <p:grpSpPr>
          <a:xfrm>
            <a:off x="6987229" y="65109"/>
            <a:ext cx="2125823" cy="1851776"/>
            <a:chOff x="6867309" y="65109"/>
            <a:chExt cx="2125823" cy="1851776"/>
          </a:xfrm>
        </p:grpSpPr>
        <p:sp>
          <p:nvSpPr>
            <p:cNvPr id="5" name="Star: 32 Points 4">
              <a:extLst>
                <a:ext uri="{FF2B5EF4-FFF2-40B4-BE49-F238E27FC236}">
                  <a16:creationId xmlns:a16="http://schemas.microsoft.com/office/drawing/2014/main" id="{DF90C710-FE79-4DFB-86B4-93564ED0E744}"/>
                </a:ext>
              </a:extLst>
            </p:cNvPr>
            <p:cNvSpPr/>
            <p:nvPr/>
          </p:nvSpPr>
          <p:spPr>
            <a:xfrm>
              <a:off x="6867309" y="65109"/>
              <a:ext cx="1933731" cy="1851776"/>
            </a:xfrm>
            <a:prstGeom prst="star32">
              <a:avLst/>
            </a:prstGeom>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1EE274FC-1B4F-4875-A888-550D1C003BE1}"/>
                </a:ext>
              </a:extLst>
            </p:cNvPr>
            <p:cNvSpPr txBox="1"/>
            <p:nvPr/>
          </p:nvSpPr>
          <p:spPr>
            <a:xfrm>
              <a:off x="7048158" y="466979"/>
              <a:ext cx="1944974" cy="1015663"/>
            </a:xfrm>
            <a:prstGeom prst="rect">
              <a:avLst/>
            </a:prstGeom>
            <a:noFill/>
          </p:spPr>
          <p:txBody>
            <a:bodyPr wrap="square">
              <a:spAutoFit/>
            </a:bodyPr>
            <a:lstStyle/>
            <a:p>
              <a:r>
                <a:rPr kumimoji="0" lang="vi-VN" altLang="ja-JP" sz="6000" b="1" i="0" u="none" strike="noStrike" cap="none" spc="0" normalizeH="0" baseline="0" dirty="0">
                  <a:ln/>
                  <a:solidFill>
                    <a:srgbClr val="FF0000"/>
                  </a:solidFill>
                  <a:effectLst/>
                  <a:latin typeface="Times New Roman" panose="02020603050405020304" pitchFamily="18" charset="0"/>
                  <a:ea typeface="Yu Mincho" panose="02020400000000000000" pitchFamily="18" charset="-128"/>
                  <a:cs typeface="Times New Roman" panose="02020603050405020304" pitchFamily="18" charset="0"/>
                </a:rPr>
                <a:t>Nếu</a:t>
              </a:r>
              <a:endParaRPr lang="en-US" sz="6000" dirty="0">
                <a:solidFill>
                  <a:srgbClr val="FF0000"/>
                </a:solidFill>
              </a:endParaRPr>
            </a:p>
          </p:txBody>
        </p:sp>
      </p:grpSp>
      <p:grpSp>
        <p:nvGrpSpPr>
          <p:cNvPr id="13" name="Group 12">
            <a:extLst>
              <a:ext uri="{FF2B5EF4-FFF2-40B4-BE49-F238E27FC236}">
                <a16:creationId xmlns:a16="http://schemas.microsoft.com/office/drawing/2014/main" id="{2E70EEAA-1C06-4C32-8628-0EEFF0B547B7}"/>
              </a:ext>
            </a:extLst>
          </p:cNvPr>
          <p:cNvGrpSpPr/>
          <p:nvPr/>
        </p:nvGrpSpPr>
        <p:grpSpPr>
          <a:xfrm>
            <a:off x="1001561" y="2114150"/>
            <a:ext cx="9836327" cy="2110972"/>
            <a:chOff x="1001561" y="2114150"/>
            <a:chExt cx="9836327" cy="2110972"/>
          </a:xfrm>
        </p:grpSpPr>
        <p:sp>
          <p:nvSpPr>
            <p:cNvPr id="9" name="Rectangle: Rounded Corners 8">
              <a:extLst>
                <a:ext uri="{FF2B5EF4-FFF2-40B4-BE49-F238E27FC236}">
                  <a16:creationId xmlns:a16="http://schemas.microsoft.com/office/drawing/2014/main" id="{B0B27AA2-978F-4443-8BD7-6FAD45593927}"/>
                </a:ext>
              </a:extLst>
            </p:cNvPr>
            <p:cNvSpPr/>
            <p:nvPr/>
          </p:nvSpPr>
          <p:spPr>
            <a:xfrm>
              <a:off x="1001561" y="2114150"/>
              <a:ext cx="9836327" cy="2068106"/>
            </a:xfrm>
            <a:prstGeom prst="roundRect">
              <a:avLst/>
            </a:prstGeom>
            <a:noFill/>
            <a:ln w="571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TextBox 10">
              <a:extLst>
                <a:ext uri="{FF2B5EF4-FFF2-40B4-BE49-F238E27FC236}">
                  <a16:creationId xmlns:a16="http://schemas.microsoft.com/office/drawing/2014/main" id="{5928E545-CA8A-4543-8D14-CD32A5580EB6}"/>
                </a:ext>
              </a:extLst>
            </p:cNvPr>
            <p:cNvSpPr txBox="1"/>
            <p:nvPr/>
          </p:nvSpPr>
          <p:spPr>
            <a:xfrm>
              <a:off x="1785644" y="2163019"/>
              <a:ext cx="8992284" cy="2062103"/>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A: </a:t>
              </a:r>
              <a:r>
                <a:rPr kumimoji="0" lang="ja-JP" altLang="vi-VN"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英語が　できますか。</a:t>
              </a:r>
              <a:endParaRPr kumimoji="0" lang="en-US"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Bạn c</a:t>
              </a:r>
              <a:r>
                <a:rPr kumimoji="0" lang="vi-VN" altLang="ja-JP" sz="2800" b="0" i="0" u="none" strike="noStrike" cap="none" normalizeH="0" baseline="0" dirty="0">
                  <a:ln>
                    <a:noFill/>
                  </a:ln>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ó</a:t>
              </a: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 khả năng tiếng Anh không?</a:t>
              </a:r>
              <a:endParaRPr lang="en-US" altLang="ja-JP" sz="2800" dirty="0">
                <a:latin typeface="Times New Roman" panose="02020603050405020304" pitchFamily="18" charset="0"/>
                <a:ea typeface="Yu Mincho" panose="02020400000000000000" pitchFamily="18" charset="-128"/>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kumimoji="0" lang="en-US" altLang="ja-JP" sz="16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B: </a:t>
              </a:r>
              <a:r>
                <a:rPr kumimoji="0" lang="ja-JP" altLang="vi-VN"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はい、日常会話</a:t>
              </a:r>
              <a:r>
                <a:rPr kumimoji="0" lang="ja-JP" altLang="vi-VN" sz="2800" b="1" i="0" u="none" strike="noStrike" cap="none" normalizeH="0" baseline="0" dirty="0">
                  <a:ln>
                    <a:noFill/>
                  </a:ln>
                  <a:solidFill>
                    <a:srgbClr val="FF0000"/>
                  </a:solidFill>
                  <a:effectLst/>
                  <a:latin typeface="Times New Roman" panose="02020603050405020304" pitchFamily="18" charset="0"/>
                  <a:ea typeface="Yu Mincho" panose="02020400000000000000" pitchFamily="18" charset="-128"/>
                  <a:cs typeface="Times New Roman" panose="02020603050405020304" pitchFamily="18" charset="0"/>
                </a:rPr>
                <a:t>なら　</a:t>
              </a:r>
              <a:r>
                <a:rPr kumimoji="0" lang="ja-JP" altLang="vi-VN"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できます。</a:t>
              </a:r>
              <a:endParaRPr lang="en-US" altLang="ja-JP" sz="2800" dirty="0">
                <a:latin typeface="Times New Roman" panose="02020603050405020304" pitchFamily="18" charset="0"/>
                <a:ea typeface="Yu Mincho" panose="02020400000000000000" pitchFamily="18" charset="-128"/>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Vâng, nếu l</a:t>
              </a:r>
              <a:r>
                <a:rPr kumimoji="0" lang="vi-VN" altLang="ja-JP" sz="2800" b="0" i="0" u="none" strike="noStrike" cap="none" normalizeH="0" baseline="0" dirty="0">
                  <a:ln>
                    <a:noFill/>
                  </a:ln>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à</a:t>
              </a: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 hội thoại hằng ng</a:t>
              </a:r>
              <a:r>
                <a:rPr kumimoji="0" lang="vi-VN" altLang="ja-JP" sz="2800" b="0" i="0" u="none" strike="noStrike" cap="none" normalizeH="0" baseline="0" dirty="0">
                  <a:ln>
                    <a:noFill/>
                  </a:ln>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à</a:t>
              </a: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y th</a:t>
              </a:r>
              <a:r>
                <a:rPr kumimoji="0" lang="vi-VN" altLang="ja-JP" sz="2800" b="0" i="0" u="none" strike="noStrike" cap="none" normalizeH="0" baseline="0" dirty="0">
                  <a:ln>
                    <a:noFill/>
                  </a:ln>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ì</a:t>
              </a: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 tôi c</a:t>
              </a:r>
              <a:r>
                <a:rPr kumimoji="0" lang="vi-VN" altLang="ja-JP" sz="2800" b="0" i="0" u="none" strike="noStrike" cap="none" normalizeH="0" baseline="0" dirty="0">
                  <a:ln>
                    <a:noFill/>
                  </a:ln>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ó</a:t>
              </a: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 thể.</a:t>
              </a:r>
              <a:endParaRPr kumimoji="0" lang="en-US" altLang="ja-JP" sz="2000" b="0" i="0" u="none" strike="noStrike" cap="none" normalizeH="0" baseline="0" dirty="0">
                <a:ln>
                  <a:noFill/>
                </a:ln>
                <a:solidFill>
                  <a:schemeClr val="tx1"/>
                </a:solidFill>
                <a:effectLst/>
              </a:endParaRPr>
            </a:p>
          </p:txBody>
        </p:sp>
      </p:grpSp>
      <p:grpSp>
        <p:nvGrpSpPr>
          <p:cNvPr id="14" name="Group 13">
            <a:extLst>
              <a:ext uri="{FF2B5EF4-FFF2-40B4-BE49-F238E27FC236}">
                <a16:creationId xmlns:a16="http://schemas.microsoft.com/office/drawing/2014/main" id="{7C33A8AB-0389-47F9-AF7B-895984411A94}"/>
              </a:ext>
            </a:extLst>
          </p:cNvPr>
          <p:cNvGrpSpPr/>
          <p:nvPr/>
        </p:nvGrpSpPr>
        <p:grpSpPr>
          <a:xfrm>
            <a:off x="1001561" y="4491703"/>
            <a:ext cx="9836327" cy="2118400"/>
            <a:chOff x="1001561" y="4506693"/>
            <a:chExt cx="9836327" cy="2118400"/>
          </a:xfrm>
        </p:grpSpPr>
        <p:sp>
          <p:nvSpPr>
            <p:cNvPr id="2" name="Rectangle 1">
              <a:extLst>
                <a:ext uri="{FF2B5EF4-FFF2-40B4-BE49-F238E27FC236}">
                  <a16:creationId xmlns:a16="http://schemas.microsoft.com/office/drawing/2014/main" id="{8BAD1332-FDAE-4DCB-B4E4-C89613E2764C}"/>
                </a:ext>
              </a:extLst>
            </p:cNvPr>
            <p:cNvSpPr>
              <a:spLocks noChangeArrowheads="1"/>
            </p:cNvSpPr>
            <p:nvPr/>
          </p:nvSpPr>
          <p:spPr bwMode="auto">
            <a:xfrm>
              <a:off x="1354112" y="4562989"/>
              <a:ext cx="8300894"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45720" rIns="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l" defTabSz="914400" rtl="0" eaLnBrk="0" fontAlgn="base" latinLnBrk="0" hangingPunct="0">
                <a:lnSpc>
                  <a:spcPct val="100000"/>
                </a:lnSpc>
                <a:spcBef>
                  <a:spcPct val="0"/>
                </a:spcBef>
                <a:spcAft>
                  <a:spcPct val="0"/>
                </a:spcAft>
                <a:buClrTx/>
                <a:buSzTx/>
                <a:tabLst/>
              </a:pP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A: </a:t>
              </a:r>
              <a:r>
                <a:rPr kumimoji="0" lang="ja-JP" altLang="vi-VN"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パソコンが　できますか。</a:t>
              </a:r>
              <a:endParaRPr kumimoji="0" lang="en-US"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endParaRPr>
            </a:p>
            <a:p>
              <a:pPr marR="0" lvl="0" indent="0" algn="l" defTabSz="914400" rtl="0" eaLnBrk="0" fontAlgn="base" latinLnBrk="0" hangingPunct="0">
                <a:lnSpc>
                  <a:spcPct val="100000"/>
                </a:lnSpc>
                <a:spcBef>
                  <a:spcPct val="0"/>
                </a:spcBef>
                <a:spcAft>
                  <a:spcPct val="0"/>
                </a:spcAft>
                <a:buClrTx/>
                <a:buSzTx/>
                <a:tabLst/>
              </a:pP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Bạn c</a:t>
              </a:r>
              <a:r>
                <a:rPr kumimoji="0" lang="vi-VN" altLang="ja-JP" sz="2800" b="0" i="0" u="none" strike="noStrike" cap="none" normalizeH="0" baseline="0" dirty="0">
                  <a:ln>
                    <a:noFill/>
                  </a:ln>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ó</a:t>
              </a: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 thể sử dụng m</a:t>
              </a:r>
              <a:r>
                <a:rPr kumimoji="0" lang="vi-VN" altLang="ja-JP" sz="2800" b="0" i="0" u="none" strike="noStrike" cap="none" normalizeH="0" baseline="0" dirty="0">
                  <a:ln>
                    <a:noFill/>
                  </a:ln>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á</a:t>
              </a: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y t</a:t>
              </a:r>
              <a:r>
                <a:rPr kumimoji="0" lang="vi-VN" altLang="ja-JP" sz="2800" b="0" i="0" u="none" strike="noStrike" cap="none" normalizeH="0" baseline="0" dirty="0">
                  <a:ln>
                    <a:noFill/>
                  </a:ln>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í</a:t>
              </a: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nh không?</a:t>
              </a:r>
              <a:endParaRPr kumimoji="0" lang="en-US"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endParaRPr>
            </a:p>
            <a:p>
              <a:pPr marR="0" lvl="0" indent="0" algn="l" defTabSz="914400" rtl="0" eaLnBrk="0" fontAlgn="base" latinLnBrk="0" hangingPunct="0">
                <a:lnSpc>
                  <a:spcPct val="100000"/>
                </a:lnSpc>
                <a:spcBef>
                  <a:spcPct val="0"/>
                </a:spcBef>
                <a:spcAft>
                  <a:spcPct val="0"/>
                </a:spcAft>
                <a:buClrTx/>
                <a:buSzTx/>
                <a:tabLst/>
              </a:pPr>
              <a:endParaRPr lang="en-US" altLang="ja-JP" sz="1600" dirty="0">
                <a:latin typeface="Times New Roman" panose="02020603050405020304" pitchFamily="18" charset="0"/>
                <a:ea typeface="Yu Mincho" panose="02020400000000000000" pitchFamily="18" charset="-128"/>
                <a:cs typeface="Times New Roman" panose="02020603050405020304" pitchFamily="18" charset="0"/>
              </a:endParaRPr>
            </a:p>
            <a:p>
              <a:pPr marR="0" lvl="0" indent="0" algn="l" defTabSz="914400" rtl="0" eaLnBrk="0" fontAlgn="base" latinLnBrk="0" hangingPunct="0">
                <a:lnSpc>
                  <a:spcPct val="100000"/>
                </a:lnSpc>
                <a:spcBef>
                  <a:spcPct val="0"/>
                </a:spcBef>
                <a:spcAft>
                  <a:spcPct val="0"/>
                </a:spcAft>
                <a:buClrTx/>
                <a:buSzTx/>
                <a:tabLst/>
              </a:pP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B: </a:t>
              </a:r>
              <a:r>
                <a:rPr kumimoji="0" lang="ja-JP" altLang="vi-VN"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はい、簡単な　操作</a:t>
              </a: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a:t>
              </a:r>
              <a:r>
                <a:rPr kumimoji="0" lang="ja-JP" altLang="vi-VN"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そうさ</a:t>
              </a: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a:t>
              </a:r>
              <a:r>
                <a:rPr kumimoji="0" lang="ja-JP" altLang="vi-VN" sz="2800" b="1" i="0" u="none" strike="noStrike" cap="none" normalizeH="0" baseline="0" dirty="0">
                  <a:ln>
                    <a:noFill/>
                  </a:ln>
                  <a:solidFill>
                    <a:srgbClr val="FF0000"/>
                  </a:solidFill>
                  <a:effectLst/>
                  <a:latin typeface="Times New Roman" panose="02020603050405020304" pitchFamily="18" charset="0"/>
                  <a:ea typeface="Yu Mincho" panose="02020400000000000000" pitchFamily="18" charset="-128"/>
                  <a:cs typeface="Times New Roman" panose="02020603050405020304" pitchFamily="18" charset="0"/>
                </a:rPr>
                <a:t>なら</a:t>
              </a:r>
              <a:r>
                <a:rPr kumimoji="0" lang="ja-JP" altLang="vi-VN"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　できます。</a:t>
              </a:r>
              <a:endParaRPr lang="en-US" altLang="ja-JP" sz="2800" dirty="0">
                <a:latin typeface="Times New Roman" panose="02020603050405020304" pitchFamily="18" charset="0"/>
                <a:ea typeface="Yu Mincho" panose="02020400000000000000" pitchFamily="18" charset="-128"/>
                <a:cs typeface="Times New Roman" panose="02020603050405020304" pitchFamily="18" charset="0"/>
              </a:endParaRPr>
            </a:p>
            <a:p>
              <a:pPr marR="0" lvl="0" indent="0" algn="l" defTabSz="914400" rtl="0" eaLnBrk="0" fontAlgn="base" latinLnBrk="0" hangingPunct="0">
                <a:lnSpc>
                  <a:spcPct val="100000"/>
                </a:lnSpc>
                <a:spcBef>
                  <a:spcPct val="0"/>
                </a:spcBef>
                <a:spcAft>
                  <a:spcPct val="0"/>
                </a:spcAft>
                <a:buClrTx/>
                <a:buSzTx/>
                <a:tabLst/>
              </a:pPr>
              <a:r>
                <a:rPr kumimoji="0" lang="vi-VN" altLang="ja-JP" sz="2800" b="0" i="0" u="none" strike="noStrike" cap="none" normalizeH="0" baseline="0" dirty="0">
                  <a:ln>
                    <a:noFill/>
                  </a:ln>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Vâng, nếu là thao tác đơn giản thì tôi có thể.</a:t>
              </a:r>
              <a:endParaRPr kumimoji="0" lang="vi-VN" altLang="ja-JP" sz="2800" b="0" i="0" u="none" strike="noStrike" cap="none" normalizeH="0" baseline="0" dirty="0">
                <a:ln>
                  <a:noFill/>
                </a:ln>
                <a:solidFill>
                  <a:schemeClr val="tx1"/>
                </a:solidFill>
                <a:effectLst/>
              </a:endParaRPr>
            </a:p>
          </p:txBody>
        </p:sp>
        <p:sp>
          <p:nvSpPr>
            <p:cNvPr id="12" name="Rectangle: Rounded Corners 11">
              <a:extLst>
                <a:ext uri="{FF2B5EF4-FFF2-40B4-BE49-F238E27FC236}">
                  <a16:creationId xmlns:a16="http://schemas.microsoft.com/office/drawing/2014/main" id="{9B65A283-E22B-4D6F-B8BD-54BC85A362C0}"/>
                </a:ext>
              </a:extLst>
            </p:cNvPr>
            <p:cNvSpPr/>
            <p:nvPr/>
          </p:nvSpPr>
          <p:spPr>
            <a:xfrm>
              <a:off x="1001561" y="4506693"/>
              <a:ext cx="9836327" cy="2118400"/>
            </a:xfrm>
            <a:prstGeom prst="roundRect">
              <a:avLst/>
            </a:prstGeom>
            <a:noFill/>
            <a:ln w="571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grpSp>
    </p:spTree>
    <p:extLst>
      <p:ext uri="{BB962C8B-B14F-4D97-AF65-F5344CB8AC3E}">
        <p14:creationId xmlns:p14="http://schemas.microsoft.com/office/powerpoint/2010/main" val="242920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500"/>
                            </p:stCondLst>
                            <p:childTnLst>
                              <p:par>
                                <p:cTn id="16" presetID="32" presetClass="emph" presetSubtype="0" repeatCount="indefinite" fill="hold" nodeType="afterEffect">
                                  <p:stCondLst>
                                    <p:cond delay="0"/>
                                  </p:stCondLst>
                                  <p:childTnLst>
                                    <p:animRot by="120000">
                                      <p:cBhvr>
                                        <p:cTn id="17" dur="100" fill="hold">
                                          <p:stCondLst>
                                            <p:cond delay="0"/>
                                          </p:stCondLst>
                                        </p:cTn>
                                        <p:tgtEl>
                                          <p:spTgt spid="8"/>
                                        </p:tgtEl>
                                        <p:attrNameLst>
                                          <p:attrName>r</p:attrName>
                                        </p:attrNameLst>
                                      </p:cBhvr>
                                    </p:animRot>
                                    <p:animRot by="-240000">
                                      <p:cBhvr>
                                        <p:cTn id="18" dur="200" fill="hold">
                                          <p:stCondLst>
                                            <p:cond delay="200"/>
                                          </p:stCondLst>
                                        </p:cTn>
                                        <p:tgtEl>
                                          <p:spTgt spid="8"/>
                                        </p:tgtEl>
                                        <p:attrNameLst>
                                          <p:attrName>r</p:attrName>
                                        </p:attrNameLst>
                                      </p:cBhvr>
                                    </p:animRot>
                                    <p:animRot by="240000">
                                      <p:cBhvr>
                                        <p:cTn id="19" dur="200" fill="hold">
                                          <p:stCondLst>
                                            <p:cond delay="400"/>
                                          </p:stCondLst>
                                        </p:cTn>
                                        <p:tgtEl>
                                          <p:spTgt spid="8"/>
                                        </p:tgtEl>
                                        <p:attrNameLst>
                                          <p:attrName>r</p:attrName>
                                        </p:attrNameLst>
                                      </p:cBhvr>
                                    </p:animRot>
                                    <p:animRot by="-240000">
                                      <p:cBhvr>
                                        <p:cTn id="20" dur="200" fill="hold">
                                          <p:stCondLst>
                                            <p:cond delay="600"/>
                                          </p:stCondLst>
                                        </p:cTn>
                                        <p:tgtEl>
                                          <p:spTgt spid="8"/>
                                        </p:tgtEl>
                                        <p:attrNameLst>
                                          <p:attrName>r</p:attrName>
                                        </p:attrNameLst>
                                      </p:cBhvr>
                                    </p:animRot>
                                    <p:animRot by="120000">
                                      <p:cBhvr>
                                        <p:cTn id="21" dur="200" fill="hold">
                                          <p:stCondLst>
                                            <p:cond delay="800"/>
                                          </p:stCondLst>
                                        </p:cTn>
                                        <p:tgtEl>
                                          <p:spTgt spid="8"/>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9" presetClass="entr" presetSubtype="0" decel="10000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 calcmode="lin" valueType="num">
                                      <p:cBhvr>
                                        <p:cTn id="35" dur="500" fill="hold"/>
                                        <p:tgtEl>
                                          <p:spTgt spid="14"/>
                                        </p:tgtEl>
                                        <p:attrNameLst>
                                          <p:attrName>style.rotation</p:attrName>
                                        </p:attrNameLst>
                                      </p:cBhvr>
                                      <p:tavLst>
                                        <p:tav tm="0">
                                          <p:val>
                                            <p:fltVal val="360"/>
                                          </p:val>
                                        </p:tav>
                                        <p:tav tm="100000">
                                          <p:val>
                                            <p:fltVal val="0"/>
                                          </p:val>
                                        </p:tav>
                                      </p:tavLst>
                                    </p:anim>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ABFA15-ACEB-4073-A6D6-00D6D35D5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71" y="0"/>
            <a:ext cx="2094945" cy="702365"/>
          </a:xfrm>
          <a:prstGeom prst="rect">
            <a:avLst/>
          </a:prstGeom>
        </p:spPr>
      </p:pic>
      <p:sp>
        <p:nvSpPr>
          <p:cNvPr id="5" name="Rectangle 4">
            <a:extLst>
              <a:ext uri="{FF2B5EF4-FFF2-40B4-BE49-F238E27FC236}">
                <a16:creationId xmlns:a16="http://schemas.microsoft.com/office/drawing/2014/main" id="{DD53024A-BF8B-7A45-95B3-D3C52330318B}"/>
              </a:ext>
            </a:extLst>
          </p:cNvPr>
          <p:cNvSpPr/>
          <p:nvPr/>
        </p:nvSpPr>
        <p:spPr>
          <a:xfrm>
            <a:off x="5900952" y="134912"/>
            <a:ext cx="6256841" cy="830997"/>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ja-JP" altLang="en-US" sz="4800" b="0" cap="none" spc="0" dirty="0">
                <a:ln w="0"/>
                <a:solidFill>
                  <a:schemeClr val="accent1"/>
                </a:solidFill>
                <a:effectLst>
                  <a:outerShdw blurRad="38100" dist="25400" dir="5400000" algn="ctr" rotWithShape="0">
                    <a:srgbClr val="6E747A">
                      <a:alpha val="43000"/>
                    </a:srgbClr>
                  </a:outerShdw>
                </a:effectLst>
                <a:latin typeface="游明朝" panose="02020400000000000000" pitchFamily="18" charset="-128"/>
                <a:ea typeface="游明朝" panose="02020400000000000000" pitchFamily="18" charset="-128"/>
              </a:rPr>
              <a:t>言ってみよう　</a:t>
            </a:r>
            <a:r>
              <a:rPr lang="en-US" altLang="ja-JP" sz="4800" b="0" cap="none" spc="0" dirty="0">
                <a:ln w="0"/>
                <a:solidFill>
                  <a:schemeClr val="accent1"/>
                </a:solidFill>
                <a:effectLst>
                  <a:outerShdw blurRad="38100" dist="25400" dir="5400000" algn="ctr" rotWithShape="0">
                    <a:srgbClr val="6E747A">
                      <a:alpha val="43000"/>
                    </a:srgbClr>
                  </a:outerShdw>
                </a:effectLst>
                <a:latin typeface="游明朝" panose="02020400000000000000" pitchFamily="18" charset="-128"/>
                <a:ea typeface="游明朝" panose="02020400000000000000" pitchFamily="18" charset="-128"/>
              </a:rPr>
              <a:t>(</a:t>
            </a:r>
            <a:r>
              <a:rPr lang="ja-JP" altLang="en-US" sz="4800" b="0" cap="none" spc="0" dirty="0">
                <a:ln w="0"/>
                <a:solidFill>
                  <a:schemeClr val="accent1"/>
                </a:solidFill>
                <a:effectLst>
                  <a:outerShdw blurRad="38100" dist="25400" dir="5400000" algn="ctr" rotWithShape="0">
                    <a:srgbClr val="6E747A">
                      <a:alpha val="43000"/>
                    </a:srgbClr>
                  </a:outerShdw>
                </a:effectLst>
                <a:latin typeface="游明朝" panose="02020400000000000000" pitchFamily="18" charset="-128"/>
                <a:ea typeface="游明朝" panose="02020400000000000000" pitchFamily="18" charset="-128"/>
              </a:rPr>
              <a:t>本冊</a:t>
            </a:r>
            <a:r>
              <a:rPr lang="en-US" altLang="ja-JP" sz="4800" b="0" cap="none" spc="0" dirty="0">
                <a:ln w="0"/>
                <a:solidFill>
                  <a:schemeClr val="accent1"/>
                </a:solidFill>
                <a:effectLst>
                  <a:outerShdw blurRad="38100" dist="25400" dir="5400000" algn="ctr" rotWithShape="0">
                    <a:srgbClr val="6E747A">
                      <a:alpha val="43000"/>
                    </a:srgbClr>
                  </a:outerShdw>
                </a:effectLst>
                <a:latin typeface="游明朝" panose="02020400000000000000" pitchFamily="18" charset="-128"/>
                <a:ea typeface="游明朝" panose="02020400000000000000" pitchFamily="18" charset="-128"/>
              </a:rPr>
              <a:t>)</a:t>
            </a:r>
            <a:endParaRPr lang="en-US" sz="4800" b="0" cap="none" spc="0" dirty="0">
              <a:ln w="0"/>
              <a:solidFill>
                <a:schemeClr val="accent1"/>
              </a:solidFill>
              <a:effectLst>
                <a:outerShdw blurRad="38100" dist="25400" dir="5400000" algn="ctr" rotWithShape="0">
                  <a:srgbClr val="6E747A">
                    <a:alpha val="43000"/>
                  </a:srgbClr>
                </a:outerShdw>
              </a:effectLst>
              <a:latin typeface="游明朝" panose="02020400000000000000" pitchFamily="18" charset="-128"/>
              <a:ea typeface="游明朝" panose="02020400000000000000" pitchFamily="18" charset="-128"/>
            </a:endParaRPr>
          </a:p>
        </p:txBody>
      </p:sp>
      <p:grpSp>
        <p:nvGrpSpPr>
          <p:cNvPr id="2" name="Group 1">
            <a:extLst>
              <a:ext uri="{FF2B5EF4-FFF2-40B4-BE49-F238E27FC236}">
                <a16:creationId xmlns:a16="http://schemas.microsoft.com/office/drawing/2014/main" id="{5923FF6A-4F8F-43EF-8AD8-3B4583FF85C9}"/>
              </a:ext>
            </a:extLst>
          </p:cNvPr>
          <p:cNvGrpSpPr/>
          <p:nvPr/>
        </p:nvGrpSpPr>
        <p:grpSpPr>
          <a:xfrm>
            <a:off x="362689" y="898527"/>
            <a:ext cx="5612903" cy="1691517"/>
            <a:chOff x="564873" y="1464278"/>
            <a:chExt cx="5612903" cy="1691517"/>
          </a:xfrm>
        </p:grpSpPr>
        <p:sp>
          <p:nvSpPr>
            <p:cNvPr id="12" name="Rectangle: Rounded Corners 2">
              <a:extLst>
                <a:ext uri="{FF2B5EF4-FFF2-40B4-BE49-F238E27FC236}">
                  <a16:creationId xmlns:a16="http://schemas.microsoft.com/office/drawing/2014/main" id="{067C2746-4C3C-754B-8A49-9C9951B3241B}"/>
                </a:ext>
              </a:extLst>
            </p:cNvPr>
            <p:cNvSpPr/>
            <p:nvPr/>
          </p:nvSpPr>
          <p:spPr>
            <a:xfrm>
              <a:off x="564873" y="1464278"/>
              <a:ext cx="5612903" cy="1691517"/>
            </a:xfrm>
            <a:prstGeom prst="roundRect">
              <a:avLst/>
            </a:prstGeom>
            <a:solidFill>
              <a:srgbClr val="FFC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srgbClr val="FFFF00"/>
                </a:solidFill>
                <a:highlight>
                  <a:srgbClr val="FFFF00"/>
                </a:highlight>
              </a:endParaRPr>
            </a:p>
          </p:txBody>
        </p:sp>
        <p:sp>
          <p:nvSpPr>
            <p:cNvPr id="15" name="TextBox 14">
              <a:extLst>
                <a:ext uri="{FF2B5EF4-FFF2-40B4-BE49-F238E27FC236}">
                  <a16:creationId xmlns:a16="http://schemas.microsoft.com/office/drawing/2014/main" id="{420F9B8E-15F8-AA49-988D-6D1C26A4B7F4}"/>
                </a:ext>
              </a:extLst>
            </p:cNvPr>
            <p:cNvSpPr txBox="1"/>
            <p:nvPr/>
          </p:nvSpPr>
          <p:spPr>
            <a:xfrm>
              <a:off x="745626" y="1674674"/>
              <a:ext cx="5432150" cy="1384995"/>
            </a:xfrm>
            <a:prstGeom prst="rect">
              <a:avLst/>
            </a:prstGeom>
            <a:noFill/>
          </p:spPr>
          <p:txBody>
            <a:bodyPr wrap="square">
              <a:spAutoFit/>
            </a:bodyPr>
            <a:lstStyle/>
            <a:p>
              <a:r>
                <a:rPr lang="vi-VN" sz="2800" dirty="0">
                  <a:latin typeface="Calibri" panose="020F0502020204030204" pitchFamily="34" charset="0"/>
                  <a:ea typeface="Yu Mincho" panose="02020400000000000000" pitchFamily="18" charset="-128"/>
                  <a:cs typeface="Times New Roman" panose="02020603050405020304" pitchFamily="18" charset="0"/>
                </a:rPr>
                <a:t>A:</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 </a:t>
              </a:r>
              <a:r>
                <a:rPr lang="en-US" altLang="ja-JP" sz="2800" dirty="0">
                  <a:latin typeface="Calibri" panose="020F0502020204030204" pitchFamily="34" charset="0"/>
                  <a:ea typeface="Yu Mincho" panose="02020400000000000000" pitchFamily="18" charset="-128"/>
                  <a:cs typeface="Times New Roman" panose="02020603050405020304" pitchFamily="18" charset="0"/>
                </a:rPr>
                <a:t>B</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さんは</a:t>
              </a:r>
              <a:r>
                <a:rPr lang="ja-JP" altLang="en-US" sz="2800" u="sng" dirty="0">
                  <a:latin typeface="Calibri" panose="020F0502020204030204" pitchFamily="34" charset="0"/>
                  <a:ea typeface="Yu Mincho" panose="02020400000000000000" pitchFamily="18" charset="-128"/>
                  <a:cs typeface="Times New Roman" panose="02020603050405020304" pitchFamily="18" charset="0"/>
                </a:rPr>
                <a:t>料理が　作れます</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か。</a:t>
              </a:r>
              <a:endParaRPr lang="en-US" altLang="ja-JP" sz="2800" dirty="0">
                <a:latin typeface="Calibri" panose="020F0502020204030204" pitchFamily="34" charset="0"/>
                <a:ea typeface="Yu Mincho" panose="02020400000000000000" pitchFamily="18" charset="-128"/>
                <a:cs typeface="Times New Roman" panose="02020603050405020304" pitchFamily="18" charset="0"/>
              </a:endParaRPr>
            </a:p>
            <a:p>
              <a:r>
                <a:rPr lang="vi-VN" sz="2800" dirty="0">
                  <a:latin typeface="Calibri" panose="020F0502020204030204" pitchFamily="34" charset="0"/>
                  <a:ea typeface="Yu Mincho" panose="02020400000000000000" pitchFamily="18" charset="-128"/>
                  <a:cs typeface="Times New Roman" panose="02020603050405020304" pitchFamily="18" charset="0"/>
                </a:rPr>
                <a:t>B: </a:t>
              </a:r>
              <a:r>
                <a:rPr lang="vi-VN" sz="2800" u="sng" dirty="0">
                  <a:latin typeface="Calibri" panose="020F0502020204030204" pitchFamily="34" charset="0"/>
                  <a:ea typeface="Yu Mincho" panose="02020400000000000000" pitchFamily="18" charset="-128"/>
                  <a:cs typeface="Times New Roman" panose="02020603050405020304" pitchFamily="18" charset="0"/>
                </a:rPr>
                <a:t>簡単な料理</a:t>
              </a:r>
              <a:r>
                <a:rPr lang="vi-VN" sz="2800" dirty="0">
                  <a:highlight>
                    <a:srgbClr val="808080"/>
                  </a:highlight>
                  <a:latin typeface="Calibri" panose="020F0502020204030204" pitchFamily="34" charset="0"/>
                  <a:ea typeface="Yu Mincho" panose="02020400000000000000" pitchFamily="18" charset="-128"/>
                  <a:cs typeface="Times New Roman" panose="02020603050405020304" pitchFamily="18" charset="0"/>
                </a:rPr>
                <a:t>なら</a:t>
              </a:r>
              <a:r>
                <a:rPr lang="vi-VN" sz="2800" u="sng" dirty="0">
                  <a:latin typeface="Calibri" panose="020F0502020204030204" pitchFamily="34" charset="0"/>
                  <a:ea typeface="Yu Mincho" panose="02020400000000000000" pitchFamily="18" charset="-128"/>
                  <a:cs typeface="Times New Roman" panose="02020603050405020304" pitchFamily="18" charset="0"/>
                </a:rPr>
                <a:t>作れ</a:t>
              </a:r>
              <a:r>
                <a:rPr lang="vi-VN" sz="2800" dirty="0">
                  <a:latin typeface="Calibri" panose="020F0502020204030204" pitchFamily="34" charset="0"/>
                  <a:ea typeface="Yu Mincho" panose="02020400000000000000" pitchFamily="18" charset="-128"/>
                  <a:cs typeface="Times New Roman" panose="02020603050405020304" pitchFamily="18" charset="0"/>
                </a:rPr>
                <a:t>ます。</a:t>
              </a:r>
              <a:endParaRPr lang="en-US" sz="2800" dirty="0">
                <a:latin typeface="Calibri" panose="020F0502020204030204" pitchFamily="34" charset="0"/>
                <a:ea typeface="Yu Mincho" panose="02020400000000000000" pitchFamily="18" charset="-128"/>
                <a:cs typeface="Times New Roman" panose="02020603050405020304" pitchFamily="18" charset="0"/>
              </a:endParaRPr>
            </a:p>
            <a:p>
              <a:r>
                <a:rPr lang="vi-VN" sz="2800" dirty="0">
                  <a:latin typeface="Calibri" panose="020F0502020204030204" pitchFamily="34" charset="0"/>
                  <a:ea typeface="Yu Mincho" panose="02020400000000000000" pitchFamily="18" charset="-128"/>
                  <a:cs typeface="Times New Roman" panose="02020603050405020304" pitchFamily="18" charset="0"/>
                </a:rPr>
                <a:t>A:</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 そうですか。</a:t>
              </a:r>
              <a:endParaRPr lang="en-US" sz="2800" dirty="0">
                <a:latin typeface="Calibri" panose="020F0502020204030204" pitchFamily="34" charset="0"/>
                <a:ea typeface="Yu Mincho" panose="02020400000000000000" pitchFamily="18" charset="-128"/>
                <a:cs typeface="Times New Roman" panose="02020603050405020304" pitchFamily="18" charset="0"/>
              </a:endParaRPr>
            </a:p>
          </p:txBody>
        </p:sp>
      </p:grpSp>
      <p:pic>
        <p:nvPicPr>
          <p:cNvPr id="20" name="Picture 19">
            <a:extLst>
              <a:ext uri="{FF2B5EF4-FFF2-40B4-BE49-F238E27FC236}">
                <a16:creationId xmlns:a16="http://schemas.microsoft.com/office/drawing/2014/main" id="{EB694AC7-5969-D044-B94E-A3DE72228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474" y="2721907"/>
            <a:ext cx="8975052" cy="3929623"/>
          </a:xfrm>
          <a:prstGeom prst="rect">
            <a:avLst/>
          </a:prstGeom>
        </p:spPr>
      </p:pic>
      <p:pic>
        <p:nvPicPr>
          <p:cNvPr id="22" name="Picture 21">
            <a:extLst>
              <a:ext uri="{FF2B5EF4-FFF2-40B4-BE49-F238E27FC236}">
                <a16:creationId xmlns:a16="http://schemas.microsoft.com/office/drawing/2014/main" id="{B2AA22EE-4648-F64D-B4F1-BCBD3028CB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805" y="2704314"/>
            <a:ext cx="6936390" cy="3874607"/>
          </a:xfrm>
          <a:prstGeom prst="rect">
            <a:avLst/>
          </a:prstGeom>
        </p:spPr>
      </p:pic>
      <p:pic>
        <p:nvPicPr>
          <p:cNvPr id="24" name="Picture 23">
            <a:extLst>
              <a:ext uri="{FF2B5EF4-FFF2-40B4-BE49-F238E27FC236}">
                <a16:creationId xmlns:a16="http://schemas.microsoft.com/office/drawing/2014/main" id="{2FE7E399-062B-A74D-973F-7CF70E2CF2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8916" y="2704314"/>
            <a:ext cx="8562744" cy="3947216"/>
          </a:xfrm>
          <a:prstGeom prst="rect">
            <a:avLst/>
          </a:prstGeom>
        </p:spPr>
      </p:pic>
      <p:grpSp>
        <p:nvGrpSpPr>
          <p:cNvPr id="10" name="Group 9">
            <a:extLst>
              <a:ext uri="{FF2B5EF4-FFF2-40B4-BE49-F238E27FC236}">
                <a16:creationId xmlns:a16="http://schemas.microsoft.com/office/drawing/2014/main" id="{FCB2EA9E-446E-4FFC-9C80-1DF201F5E02D}"/>
              </a:ext>
            </a:extLst>
          </p:cNvPr>
          <p:cNvGrpSpPr/>
          <p:nvPr/>
        </p:nvGrpSpPr>
        <p:grpSpPr>
          <a:xfrm>
            <a:off x="362688" y="898527"/>
            <a:ext cx="5612903" cy="1691517"/>
            <a:chOff x="564873" y="1464278"/>
            <a:chExt cx="5612903" cy="1691517"/>
          </a:xfrm>
        </p:grpSpPr>
        <p:sp>
          <p:nvSpPr>
            <p:cNvPr id="11" name="Rectangle: Rounded Corners 2">
              <a:extLst>
                <a:ext uri="{FF2B5EF4-FFF2-40B4-BE49-F238E27FC236}">
                  <a16:creationId xmlns:a16="http://schemas.microsoft.com/office/drawing/2014/main" id="{731947CF-982E-4CCF-84AF-A2163905D19B}"/>
                </a:ext>
              </a:extLst>
            </p:cNvPr>
            <p:cNvSpPr/>
            <p:nvPr/>
          </p:nvSpPr>
          <p:spPr>
            <a:xfrm>
              <a:off x="564873" y="1464278"/>
              <a:ext cx="5612903" cy="1691517"/>
            </a:xfrm>
            <a:prstGeom prst="roundRect">
              <a:avLst/>
            </a:prstGeom>
            <a:solidFill>
              <a:srgbClr val="FFC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srgbClr val="FFFF00"/>
                </a:solidFill>
                <a:highlight>
                  <a:srgbClr val="FFFF00"/>
                </a:highlight>
              </a:endParaRPr>
            </a:p>
          </p:txBody>
        </p:sp>
        <p:sp>
          <p:nvSpPr>
            <p:cNvPr id="13" name="TextBox 12">
              <a:extLst>
                <a:ext uri="{FF2B5EF4-FFF2-40B4-BE49-F238E27FC236}">
                  <a16:creationId xmlns:a16="http://schemas.microsoft.com/office/drawing/2014/main" id="{50FDBB64-E164-40B0-B474-0A27ED1A688D}"/>
                </a:ext>
              </a:extLst>
            </p:cNvPr>
            <p:cNvSpPr txBox="1"/>
            <p:nvPr/>
          </p:nvSpPr>
          <p:spPr>
            <a:xfrm>
              <a:off x="745626" y="1674674"/>
              <a:ext cx="5432150" cy="1384995"/>
            </a:xfrm>
            <a:prstGeom prst="rect">
              <a:avLst/>
            </a:prstGeom>
            <a:noFill/>
          </p:spPr>
          <p:txBody>
            <a:bodyPr wrap="square">
              <a:spAutoFit/>
            </a:bodyPr>
            <a:lstStyle/>
            <a:p>
              <a:r>
                <a:rPr lang="vi-VN" sz="2800" dirty="0">
                  <a:latin typeface="Calibri" panose="020F0502020204030204" pitchFamily="34" charset="0"/>
                  <a:ea typeface="Yu Mincho" panose="02020400000000000000" pitchFamily="18" charset="-128"/>
                  <a:cs typeface="Times New Roman" panose="02020603050405020304" pitchFamily="18" charset="0"/>
                </a:rPr>
                <a:t>A:</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 </a:t>
              </a:r>
              <a:r>
                <a:rPr lang="en-US" altLang="ja-JP" sz="2800" dirty="0">
                  <a:latin typeface="Calibri" panose="020F0502020204030204" pitchFamily="34" charset="0"/>
                  <a:ea typeface="Yu Mincho" panose="02020400000000000000" pitchFamily="18" charset="-128"/>
                  <a:cs typeface="Times New Roman" panose="02020603050405020304" pitchFamily="18" charset="0"/>
                </a:rPr>
                <a:t>B</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さんは</a:t>
              </a:r>
              <a:r>
                <a:rPr lang="en-US" altLang="ja-JP" sz="2800" dirty="0">
                  <a:latin typeface="Calibri" panose="020F0502020204030204" pitchFamily="34" charset="0"/>
                  <a:ea typeface="Yu Mincho" panose="02020400000000000000" pitchFamily="18" charset="-128"/>
                  <a:cs typeface="Times New Roman" panose="02020603050405020304" pitchFamily="18" charset="0"/>
                </a:rPr>
                <a:t>____________</a:t>
              </a:r>
              <a:r>
                <a:rPr lang="vi-VN" sz="2800" dirty="0">
                  <a:latin typeface="Calibri" panose="020F0502020204030204" pitchFamily="34" charset="0"/>
                  <a:ea typeface="Yu Mincho" panose="02020400000000000000" pitchFamily="18" charset="-128"/>
                  <a:cs typeface="Times New Roman" panose="02020603050405020304" pitchFamily="18" charset="0"/>
                </a:rPr>
                <a:t> ます</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か。</a:t>
              </a:r>
              <a:endParaRPr lang="en-US" altLang="ja-JP" sz="2800" dirty="0">
                <a:latin typeface="Calibri" panose="020F0502020204030204" pitchFamily="34" charset="0"/>
                <a:ea typeface="Yu Mincho" panose="02020400000000000000" pitchFamily="18" charset="-128"/>
                <a:cs typeface="Times New Roman" panose="02020603050405020304" pitchFamily="18" charset="0"/>
              </a:endParaRPr>
            </a:p>
            <a:p>
              <a:r>
                <a:rPr lang="vi-VN" sz="2800" dirty="0">
                  <a:latin typeface="Calibri" panose="020F0502020204030204" pitchFamily="34" charset="0"/>
                  <a:ea typeface="Yu Mincho" panose="02020400000000000000" pitchFamily="18" charset="-128"/>
                  <a:cs typeface="Times New Roman" panose="02020603050405020304" pitchFamily="18" charset="0"/>
                </a:rPr>
                <a:t>B: </a:t>
              </a:r>
              <a:r>
                <a:rPr lang="en-US" sz="2800" dirty="0">
                  <a:latin typeface="Calibri" panose="020F0502020204030204" pitchFamily="34" charset="0"/>
                  <a:ea typeface="Yu Mincho" panose="02020400000000000000" pitchFamily="18" charset="-128"/>
                  <a:cs typeface="Times New Roman" panose="02020603050405020304" pitchFamily="18" charset="0"/>
                </a:rPr>
                <a:t>___________</a:t>
              </a:r>
              <a:r>
                <a:rPr lang="vi-VN" sz="2800" dirty="0">
                  <a:highlight>
                    <a:srgbClr val="808080"/>
                  </a:highlight>
                  <a:latin typeface="Calibri" panose="020F0502020204030204" pitchFamily="34" charset="0"/>
                  <a:ea typeface="Yu Mincho" panose="02020400000000000000" pitchFamily="18" charset="-128"/>
                  <a:cs typeface="Times New Roman" panose="02020603050405020304" pitchFamily="18" charset="0"/>
                </a:rPr>
                <a:t>なら</a:t>
              </a:r>
              <a:r>
                <a:rPr lang="en-US" sz="2800" dirty="0">
                  <a:latin typeface="Calibri" panose="020F0502020204030204" pitchFamily="34" charset="0"/>
                  <a:ea typeface="Yu Mincho" panose="02020400000000000000" pitchFamily="18" charset="-128"/>
                  <a:cs typeface="Times New Roman" panose="02020603050405020304" pitchFamily="18" charset="0"/>
                </a:rPr>
                <a:t>_____</a:t>
              </a:r>
              <a:r>
                <a:rPr lang="vi-VN" sz="2800" dirty="0">
                  <a:latin typeface="Calibri" panose="020F0502020204030204" pitchFamily="34" charset="0"/>
                  <a:ea typeface="Yu Mincho" panose="02020400000000000000" pitchFamily="18" charset="-128"/>
                  <a:cs typeface="Times New Roman" panose="02020603050405020304" pitchFamily="18" charset="0"/>
                </a:rPr>
                <a:t>ます。</a:t>
              </a:r>
              <a:endParaRPr lang="en-US" sz="2800" dirty="0">
                <a:latin typeface="Calibri" panose="020F0502020204030204" pitchFamily="34" charset="0"/>
                <a:ea typeface="Yu Mincho" panose="02020400000000000000" pitchFamily="18" charset="-128"/>
                <a:cs typeface="Times New Roman" panose="02020603050405020304" pitchFamily="18" charset="0"/>
              </a:endParaRPr>
            </a:p>
            <a:p>
              <a:r>
                <a:rPr lang="vi-VN" sz="2800" dirty="0">
                  <a:latin typeface="Calibri" panose="020F0502020204030204" pitchFamily="34" charset="0"/>
                  <a:ea typeface="Yu Mincho" panose="02020400000000000000" pitchFamily="18" charset="-128"/>
                  <a:cs typeface="Times New Roman" panose="02020603050405020304" pitchFamily="18" charset="0"/>
                </a:rPr>
                <a:t>A:</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 そうですか。</a:t>
              </a:r>
              <a:endParaRPr lang="en-US" sz="2800" dirty="0">
                <a:latin typeface="Calibri" panose="020F0502020204030204" pitchFamily="34" charset="0"/>
                <a:ea typeface="Yu Mincho" panose="02020400000000000000" pitchFamily="18" charset="-128"/>
                <a:cs typeface="Times New Roman" panose="02020603050405020304" pitchFamily="18" charset="0"/>
              </a:endParaRPr>
            </a:p>
          </p:txBody>
        </p:sp>
      </p:grpSp>
      <p:pic>
        <p:nvPicPr>
          <p:cNvPr id="6" name="Picture 5">
            <a:extLst>
              <a:ext uri="{FF2B5EF4-FFF2-40B4-BE49-F238E27FC236}">
                <a16:creationId xmlns:a16="http://schemas.microsoft.com/office/drawing/2014/main" id="{2BFBF1A4-5986-4FC7-9519-B93E0AD50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4628" y="2726633"/>
            <a:ext cx="8562744" cy="3947216"/>
          </a:xfrm>
          <a:prstGeom prst="rect">
            <a:avLst/>
          </a:prstGeom>
        </p:spPr>
      </p:pic>
      <p:pic>
        <p:nvPicPr>
          <p:cNvPr id="8" name="Picture 7">
            <a:extLst>
              <a:ext uri="{FF2B5EF4-FFF2-40B4-BE49-F238E27FC236}">
                <a16:creationId xmlns:a16="http://schemas.microsoft.com/office/drawing/2014/main" id="{E37DE42C-9CA8-4AE3-B5FA-C1A3E2DFFF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43350" y="2721907"/>
            <a:ext cx="8534022" cy="3933976"/>
          </a:xfrm>
          <a:prstGeom prst="rect">
            <a:avLst/>
          </a:prstGeom>
        </p:spPr>
      </p:pic>
    </p:spTree>
    <p:extLst>
      <p:ext uri="{BB962C8B-B14F-4D97-AF65-F5344CB8AC3E}">
        <p14:creationId xmlns:p14="http://schemas.microsoft.com/office/powerpoint/2010/main" val="240109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500" fill="hold"/>
                                        <p:tgtEl>
                                          <p:spTgt spid="20"/>
                                        </p:tgtEl>
                                        <p:attrNameLst>
                                          <p:attrName>ppt_w</p:attrName>
                                        </p:attrNameLst>
                                      </p:cBhvr>
                                      <p:tavLst>
                                        <p:tav tm="0">
                                          <p:val>
                                            <p:fltVal val="0"/>
                                          </p:val>
                                        </p:tav>
                                        <p:tav tm="100000">
                                          <p:val>
                                            <p:strVal val="#ppt_w"/>
                                          </p:val>
                                        </p:tav>
                                      </p:tavLst>
                                    </p:anim>
                                    <p:anim calcmode="lin" valueType="num">
                                      <p:cBhvr>
                                        <p:cTn id="19" dur="500" fill="hold"/>
                                        <p:tgtEl>
                                          <p:spTgt spid="20"/>
                                        </p:tgtEl>
                                        <p:attrNameLst>
                                          <p:attrName>ppt_h</p:attrName>
                                        </p:attrNameLst>
                                      </p:cBhvr>
                                      <p:tavLst>
                                        <p:tav tm="0">
                                          <p:val>
                                            <p:fltVal val="0"/>
                                          </p:val>
                                        </p:tav>
                                        <p:tav tm="100000">
                                          <p:val>
                                            <p:strVal val="#ppt_h"/>
                                          </p:val>
                                        </p:tav>
                                      </p:tavLst>
                                    </p:anim>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xit" presetSubtype="32" fill="hold" nodeType="clickEffect">
                                  <p:stCondLst>
                                    <p:cond delay="0"/>
                                  </p:stCondLst>
                                  <p:childTnLst>
                                    <p:anim calcmode="lin" valueType="num">
                                      <p:cBhvr>
                                        <p:cTn id="24" dur="500"/>
                                        <p:tgtEl>
                                          <p:spTgt spid="20"/>
                                        </p:tgtEl>
                                        <p:attrNameLst>
                                          <p:attrName>ppt_w</p:attrName>
                                        </p:attrNameLst>
                                      </p:cBhvr>
                                      <p:tavLst>
                                        <p:tav tm="0">
                                          <p:val>
                                            <p:strVal val="ppt_w"/>
                                          </p:val>
                                        </p:tav>
                                        <p:tav tm="100000">
                                          <p:val>
                                            <p:fltVal val="0"/>
                                          </p:val>
                                        </p:tav>
                                      </p:tavLst>
                                    </p:anim>
                                    <p:anim calcmode="lin" valueType="num">
                                      <p:cBhvr>
                                        <p:cTn id="25" dur="500"/>
                                        <p:tgtEl>
                                          <p:spTgt spid="20"/>
                                        </p:tgtEl>
                                        <p:attrNameLst>
                                          <p:attrName>ppt_h</p:attrName>
                                        </p:attrNameLst>
                                      </p:cBhvr>
                                      <p:tavLst>
                                        <p:tav tm="0">
                                          <p:val>
                                            <p:strVal val="ppt_h"/>
                                          </p:val>
                                        </p:tav>
                                        <p:tav tm="100000">
                                          <p:val>
                                            <p:fltVal val="0"/>
                                          </p:val>
                                        </p:tav>
                                      </p:tavLst>
                                    </p:anim>
                                    <p:animEffect transition="out" filter="fade">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par>
                                <p:cTn id="28" presetID="13" presetClass="exit" presetSubtype="32" fill="hold" nodeType="withEffect">
                                  <p:stCondLst>
                                    <p:cond delay="0"/>
                                  </p:stCondLst>
                                  <p:childTnLst>
                                    <p:animEffect transition="out" filter="plus(out)">
                                      <p:cBhvr>
                                        <p:cTn id="29" dur="2000"/>
                                        <p:tgtEl>
                                          <p:spTgt spid="2"/>
                                        </p:tgtEl>
                                      </p:cBhvr>
                                    </p:animEffect>
                                    <p:set>
                                      <p:cBhvr>
                                        <p:cTn id="30" dur="1" fill="hold">
                                          <p:stCondLst>
                                            <p:cond delay="1999"/>
                                          </p:stCondLst>
                                        </p:cTn>
                                        <p:tgtEl>
                                          <p:spTgt spid="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50" presetClass="entr" presetSubtype="0" decel="10000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p:cTn id="39" dur="1000" fill="hold"/>
                                        <p:tgtEl>
                                          <p:spTgt spid="22"/>
                                        </p:tgtEl>
                                        <p:attrNameLst>
                                          <p:attrName>ppt_w</p:attrName>
                                        </p:attrNameLst>
                                      </p:cBhvr>
                                      <p:tavLst>
                                        <p:tav tm="0">
                                          <p:val>
                                            <p:strVal val="#ppt_w+.3"/>
                                          </p:val>
                                        </p:tav>
                                        <p:tav tm="100000">
                                          <p:val>
                                            <p:strVal val="#ppt_w"/>
                                          </p:val>
                                        </p:tav>
                                      </p:tavLst>
                                    </p:anim>
                                    <p:anim calcmode="lin" valueType="num">
                                      <p:cBhvr>
                                        <p:cTn id="40" dur="1000" fill="hold"/>
                                        <p:tgtEl>
                                          <p:spTgt spid="22"/>
                                        </p:tgtEl>
                                        <p:attrNameLst>
                                          <p:attrName>ppt_h</p:attrName>
                                        </p:attrNameLst>
                                      </p:cBhvr>
                                      <p:tavLst>
                                        <p:tav tm="0">
                                          <p:val>
                                            <p:strVal val="#ppt_h"/>
                                          </p:val>
                                        </p:tav>
                                        <p:tav tm="100000">
                                          <p:val>
                                            <p:strVal val="#ppt_h"/>
                                          </p:val>
                                        </p:tav>
                                      </p:tavLst>
                                    </p:anim>
                                    <p:animEffect transition="in" filter="fade">
                                      <p:cBhvr>
                                        <p:cTn id="41" dur="10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47" presetClass="exit" presetSubtype="0" fill="hold" nodeType="clickEffect">
                                  <p:stCondLst>
                                    <p:cond delay="0"/>
                                  </p:stCondLst>
                                  <p:childTnLst>
                                    <p:animEffect transition="out" filter="fade">
                                      <p:cBhvr>
                                        <p:cTn id="45" dur="1000"/>
                                        <p:tgtEl>
                                          <p:spTgt spid="22"/>
                                        </p:tgtEl>
                                      </p:cBhvr>
                                    </p:animEffect>
                                    <p:anim calcmode="lin" valueType="num">
                                      <p:cBhvr>
                                        <p:cTn id="46" dur="1000"/>
                                        <p:tgtEl>
                                          <p:spTgt spid="22"/>
                                        </p:tgtEl>
                                        <p:attrNameLst>
                                          <p:attrName>ppt_x</p:attrName>
                                        </p:attrNameLst>
                                      </p:cBhvr>
                                      <p:tavLst>
                                        <p:tav tm="0">
                                          <p:val>
                                            <p:strVal val="ppt_x"/>
                                          </p:val>
                                        </p:tav>
                                        <p:tav tm="100000">
                                          <p:val>
                                            <p:strVal val="ppt_x"/>
                                          </p:val>
                                        </p:tav>
                                      </p:tavLst>
                                    </p:anim>
                                    <p:anim calcmode="lin" valueType="num">
                                      <p:cBhvr>
                                        <p:cTn id="47" dur="1000"/>
                                        <p:tgtEl>
                                          <p:spTgt spid="22"/>
                                        </p:tgtEl>
                                        <p:attrNameLst>
                                          <p:attrName>ppt_y</p:attrName>
                                        </p:attrNameLst>
                                      </p:cBhvr>
                                      <p:tavLst>
                                        <p:tav tm="0">
                                          <p:val>
                                            <p:strVal val="ppt_y"/>
                                          </p:val>
                                        </p:tav>
                                        <p:tav tm="100000">
                                          <p:val>
                                            <p:strVal val="ppt_y-.1"/>
                                          </p:val>
                                        </p:tav>
                                      </p:tavLst>
                                    </p:anim>
                                    <p:set>
                                      <p:cBhvr>
                                        <p:cTn id="48" dur="1" fill="hold">
                                          <p:stCondLst>
                                            <p:cond delay="999"/>
                                          </p:stCondLst>
                                        </p:cTn>
                                        <p:tgtEl>
                                          <p:spTgt spid="22"/>
                                        </p:tgtEl>
                                        <p:attrNameLst>
                                          <p:attrName>style.visibility</p:attrName>
                                        </p:attrNameLst>
                                      </p:cBhvr>
                                      <p:to>
                                        <p:strVal val="hidden"/>
                                      </p:to>
                                    </p:set>
                                  </p:childTnLst>
                                </p:cTn>
                              </p:par>
                              <p:par>
                                <p:cTn id="49" presetID="3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p:cTn id="51" dur="1000" fill="hold"/>
                                        <p:tgtEl>
                                          <p:spTgt spid="24"/>
                                        </p:tgtEl>
                                        <p:attrNameLst>
                                          <p:attrName>ppt_w</p:attrName>
                                        </p:attrNameLst>
                                      </p:cBhvr>
                                      <p:tavLst>
                                        <p:tav tm="0">
                                          <p:val>
                                            <p:fltVal val="0"/>
                                          </p:val>
                                        </p:tav>
                                        <p:tav tm="100000">
                                          <p:val>
                                            <p:strVal val="#ppt_w"/>
                                          </p:val>
                                        </p:tav>
                                      </p:tavLst>
                                    </p:anim>
                                    <p:anim calcmode="lin" valueType="num">
                                      <p:cBhvr>
                                        <p:cTn id="52" dur="1000" fill="hold"/>
                                        <p:tgtEl>
                                          <p:spTgt spid="24"/>
                                        </p:tgtEl>
                                        <p:attrNameLst>
                                          <p:attrName>ppt_h</p:attrName>
                                        </p:attrNameLst>
                                      </p:cBhvr>
                                      <p:tavLst>
                                        <p:tav tm="0">
                                          <p:val>
                                            <p:fltVal val="0"/>
                                          </p:val>
                                        </p:tav>
                                        <p:tav tm="100000">
                                          <p:val>
                                            <p:strVal val="#ppt_h"/>
                                          </p:val>
                                        </p:tav>
                                      </p:tavLst>
                                    </p:anim>
                                    <p:anim calcmode="lin" valueType="num">
                                      <p:cBhvr>
                                        <p:cTn id="53" dur="1000" fill="hold"/>
                                        <p:tgtEl>
                                          <p:spTgt spid="24"/>
                                        </p:tgtEl>
                                        <p:attrNameLst>
                                          <p:attrName>style.rotation</p:attrName>
                                        </p:attrNameLst>
                                      </p:cBhvr>
                                      <p:tavLst>
                                        <p:tav tm="0">
                                          <p:val>
                                            <p:fltVal val="90"/>
                                          </p:val>
                                        </p:tav>
                                        <p:tav tm="100000">
                                          <p:val>
                                            <p:fltVal val="0"/>
                                          </p:val>
                                        </p:tav>
                                      </p:tavLst>
                                    </p:anim>
                                    <p:animEffect transition="in" filter="fade">
                                      <p:cBhvr>
                                        <p:cTn id="54" dur="10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20" presetClass="exit" presetSubtype="0" fill="hold" nodeType="clickEffect">
                                  <p:stCondLst>
                                    <p:cond delay="0"/>
                                  </p:stCondLst>
                                  <p:childTnLst>
                                    <p:animEffect transition="out" filter="wedge">
                                      <p:cBhvr>
                                        <p:cTn id="58" dur="1000"/>
                                        <p:tgtEl>
                                          <p:spTgt spid="24"/>
                                        </p:tgtEl>
                                      </p:cBhvr>
                                    </p:animEffect>
                                    <p:set>
                                      <p:cBhvr>
                                        <p:cTn id="59" dur="1" fill="hold">
                                          <p:stCondLst>
                                            <p:cond delay="999"/>
                                          </p:stCondLst>
                                        </p:cTn>
                                        <p:tgtEl>
                                          <p:spTgt spid="24"/>
                                        </p:tgtEl>
                                        <p:attrNameLst>
                                          <p:attrName>style.visibility</p:attrName>
                                        </p:attrNameLst>
                                      </p:cBhvr>
                                      <p:to>
                                        <p:strVal val="hidden"/>
                                      </p:to>
                                    </p:set>
                                  </p:childTnLst>
                                </p:cTn>
                              </p:par>
                              <p:par>
                                <p:cTn id="60" presetID="10" presetClass="entr" presetSubtype="0" fill="hold"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childTnLst>
                          </p:cTn>
                        </p:par>
                      </p:childTnLst>
                    </p:cTn>
                  </p:par>
                  <p:par>
                    <p:cTn id="63" fill="hold">
                      <p:stCondLst>
                        <p:cond delay="indefinite"/>
                      </p:stCondLst>
                      <p:childTnLst>
                        <p:par>
                          <p:cTn id="64" fill="hold">
                            <p:stCondLst>
                              <p:cond delay="0"/>
                            </p:stCondLst>
                            <p:childTnLst>
                              <p:par>
                                <p:cTn id="65" presetID="45" presetClass="exit" presetSubtype="0" fill="hold" nodeType="clickEffect">
                                  <p:stCondLst>
                                    <p:cond delay="0"/>
                                  </p:stCondLst>
                                  <p:childTnLst>
                                    <p:animEffect transition="out" filter="fade">
                                      <p:cBhvr>
                                        <p:cTn id="66" dur="1000"/>
                                        <p:tgtEl>
                                          <p:spTgt spid="6"/>
                                        </p:tgtEl>
                                      </p:cBhvr>
                                    </p:animEffect>
                                    <p:anim calcmode="lin" valueType="num">
                                      <p:cBhvr>
                                        <p:cTn id="67" dur="1000"/>
                                        <p:tgtEl>
                                          <p:spTgt spid="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68" dur="1000"/>
                                        <p:tgtEl>
                                          <p:spTgt spid="6"/>
                                        </p:tgtEl>
                                        <p:attrNameLst>
                                          <p:attrName>ppt_h</p:attrName>
                                        </p:attrNameLst>
                                      </p:cBhvr>
                                      <p:tavLst>
                                        <p:tav tm="0">
                                          <p:val>
                                            <p:strVal val="ppt_h"/>
                                          </p:val>
                                        </p:tav>
                                        <p:tav tm="100000">
                                          <p:val>
                                            <p:strVal val="ppt_h"/>
                                          </p:val>
                                        </p:tav>
                                      </p:tavLst>
                                    </p:anim>
                                    <p:set>
                                      <p:cBhvr>
                                        <p:cTn id="69" dur="1" fill="hold">
                                          <p:stCondLst>
                                            <p:cond delay="999"/>
                                          </p:stCondLst>
                                        </p:cTn>
                                        <p:tgtEl>
                                          <p:spTgt spid="6"/>
                                        </p:tgtEl>
                                        <p:attrNameLst>
                                          <p:attrName>style.visibility</p:attrName>
                                        </p:attrNameLst>
                                      </p:cBhvr>
                                      <p:to>
                                        <p:strVal val="hidden"/>
                                      </p:to>
                                    </p:set>
                                  </p:childTnLst>
                                </p:cTn>
                              </p:par>
                              <p:par>
                                <p:cTn id="70" presetID="37" presetClass="entr" presetSubtype="0" fill="hold" nodeType="with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1000"/>
                                        <p:tgtEl>
                                          <p:spTgt spid="8"/>
                                        </p:tgtEl>
                                      </p:cBhvr>
                                    </p:animEffect>
                                    <p:anim calcmode="lin" valueType="num">
                                      <p:cBhvr>
                                        <p:cTn id="73" dur="1000" fill="hold"/>
                                        <p:tgtEl>
                                          <p:spTgt spid="8"/>
                                        </p:tgtEl>
                                        <p:attrNameLst>
                                          <p:attrName>ppt_x</p:attrName>
                                        </p:attrNameLst>
                                      </p:cBhvr>
                                      <p:tavLst>
                                        <p:tav tm="0">
                                          <p:val>
                                            <p:strVal val="#ppt_x"/>
                                          </p:val>
                                        </p:tav>
                                        <p:tav tm="100000">
                                          <p:val>
                                            <p:strVal val="#ppt_x"/>
                                          </p:val>
                                        </p:tav>
                                      </p:tavLst>
                                    </p:anim>
                                    <p:anim calcmode="lin" valueType="num">
                                      <p:cBhvr>
                                        <p:cTn id="74" dur="900" decel="100000" fill="hold"/>
                                        <p:tgtEl>
                                          <p:spTgt spid="8"/>
                                        </p:tgtEl>
                                        <p:attrNameLst>
                                          <p:attrName>ppt_y</p:attrName>
                                        </p:attrNameLst>
                                      </p:cBhvr>
                                      <p:tavLst>
                                        <p:tav tm="0">
                                          <p:val>
                                            <p:strVal val="#ppt_y+1"/>
                                          </p:val>
                                        </p:tav>
                                        <p:tav tm="100000">
                                          <p:val>
                                            <p:strVal val="#ppt_y-.03"/>
                                          </p:val>
                                        </p:tav>
                                      </p:tavLst>
                                    </p:anim>
                                    <p:anim calcmode="lin" valueType="num">
                                      <p:cBhvr>
                                        <p:cTn id="75"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ABFA15-ACEB-4073-A6D6-00D6D35D53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971" y="0"/>
            <a:ext cx="2094945" cy="702365"/>
          </a:xfrm>
          <a:prstGeom prst="rect">
            <a:avLst/>
          </a:prstGeom>
        </p:spPr>
      </p:pic>
      <p:sp>
        <p:nvSpPr>
          <p:cNvPr id="3" name="Flowchart: Stored Data 2">
            <a:extLst>
              <a:ext uri="{FF2B5EF4-FFF2-40B4-BE49-F238E27FC236}">
                <a16:creationId xmlns:a16="http://schemas.microsoft.com/office/drawing/2014/main" id="{A049B72A-9FF7-4E61-B71E-207D1FB5B07F}"/>
              </a:ext>
            </a:extLst>
          </p:cNvPr>
          <p:cNvSpPr/>
          <p:nvPr/>
        </p:nvSpPr>
        <p:spPr>
          <a:xfrm rot="10800000" flipV="1">
            <a:off x="-6344649" y="897861"/>
            <a:ext cx="6093450" cy="492078"/>
          </a:xfrm>
          <a:prstGeom prst="flowChartOnlineStorage">
            <a:avLst/>
          </a:prstGeom>
          <a:ln w="28575"/>
        </p:spPr>
        <p:style>
          <a:lnRef idx="1">
            <a:schemeClr val="accent5"/>
          </a:lnRef>
          <a:fillRef idx="2">
            <a:schemeClr val="accent5"/>
          </a:fillRef>
          <a:effectRef idx="1">
            <a:schemeClr val="accent5"/>
          </a:effectRef>
          <a:fontRef idx="minor">
            <a:schemeClr val="dk1"/>
          </a:fontRef>
        </p:style>
        <p:txBody>
          <a:bodyPr rtlCol="0" anchor="ctr"/>
          <a:lstStyle/>
          <a:p>
            <a:r>
              <a:rPr lang="ja-JP" altLang="en-US" sz="3200" b="1" dirty="0"/>
              <a:t>　やってみよう</a:t>
            </a:r>
            <a:endParaRPr lang="en-US" sz="1100" dirty="0"/>
          </a:p>
        </p:txBody>
      </p:sp>
      <p:pic>
        <p:nvPicPr>
          <p:cNvPr id="2" name="08 8">
            <a:hlinkClick r:id="" action="ppaction://media"/>
            <a:extLst>
              <a:ext uri="{FF2B5EF4-FFF2-40B4-BE49-F238E27FC236}">
                <a16:creationId xmlns:a16="http://schemas.microsoft.com/office/drawing/2014/main" id="{6FE483F3-2F77-43AB-B79F-D4FC1A6C2A1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38998" y="4588711"/>
            <a:ext cx="609600" cy="609600"/>
          </a:xfrm>
          <a:prstGeom prst="rect">
            <a:avLst/>
          </a:prstGeom>
        </p:spPr>
      </p:pic>
      <p:pic>
        <p:nvPicPr>
          <p:cNvPr id="5" name="09 9">
            <a:hlinkClick r:id="" action="ppaction://media"/>
            <a:extLst>
              <a:ext uri="{FF2B5EF4-FFF2-40B4-BE49-F238E27FC236}">
                <a16:creationId xmlns:a16="http://schemas.microsoft.com/office/drawing/2014/main" id="{BD5F3400-F805-41EC-B1DB-5028456208D9}"/>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0386646" y="4588711"/>
            <a:ext cx="609600" cy="609600"/>
          </a:xfrm>
          <a:prstGeom prst="rect">
            <a:avLst/>
          </a:prstGeom>
        </p:spPr>
      </p:pic>
      <p:sp>
        <p:nvSpPr>
          <p:cNvPr id="6" name="Rectangle 5">
            <a:extLst>
              <a:ext uri="{FF2B5EF4-FFF2-40B4-BE49-F238E27FC236}">
                <a16:creationId xmlns:a16="http://schemas.microsoft.com/office/drawing/2014/main" id="{45A336F2-5C51-46B9-9992-577978B4EE6F}"/>
              </a:ext>
            </a:extLst>
          </p:cNvPr>
          <p:cNvSpPr/>
          <p:nvPr/>
        </p:nvSpPr>
        <p:spPr>
          <a:xfrm>
            <a:off x="258680" y="5328925"/>
            <a:ext cx="1970236" cy="1323439"/>
          </a:xfrm>
          <a:prstGeom prst="rect">
            <a:avLst/>
          </a:prstGeom>
          <a:noFill/>
        </p:spPr>
        <p:txBody>
          <a:bodyPr wrap="square" lIns="91440" tIns="45720" rIns="91440" bIns="45720">
            <a:spAutoFit/>
          </a:bodyPr>
          <a:lstStyle/>
          <a:p>
            <a:pPr algn="ctr"/>
            <a:r>
              <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CD </a:t>
            </a:r>
          </a:p>
          <a:p>
            <a:pPr algn="ctr"/>
            <a:r>
              <a:rPr 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A-0</a:t>
            </a:r>
            <a:r>
              <a:rPr lang="en-US" altLang="ja-JP"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8</a:t>
            </a:r>
            <a:endParaRPr 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7" name="Rectangle 6">
            <a:extLst>
              <a:ext uri="{FF2B5EF4-FFF2-40B4-BE49-F238E27FC236}">
                <a16:creationId xmlns:a16="http://schemas.microsoft.com/office/drawing/2014/main" id="{7EB1C13F-483C-4B50-84CB-3D3EC9323993}"/>
              </a:ext>
            </a:extLst>
          </p:cNvPr>
          <p:cNvSpPr/>
          <p:nvPr/>
        </p:nvSpPr>
        <p:spPr>
          <a:xfrm>
            <a:off x="9706328" y="5362086"/>
            <a:ext cx="1970236" cy="1323439"/>
          </a:xfrm>
          <a:prstGeom prst="rect">
            <a:avLst/>
          </a:prstGeom>
          <a:noFill/>
        </p:spPr>
        <p:txBody>
          <a:bodyPr wrap="square" lIns="91440" tIns="45720" rIns="91440" bIns="45720">
            <a:spAutoFit/>
          </a:bodyPr>
          <a:lstStyle/>
          <a:p>
            <a:pPr algn="ctr"/>
            <a:r>
              <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CD </a:t>
            </a:r>
          </a:p>
          <a:p>
            <a:pPr algn="ctr"/>
            <a:r>
              <a:rPr 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A-0</a:t>
            </a:r>
            <a:r>
              <a:rPr lang="en-US" altLang="ja-JP"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9</a:t>
            </a:r>
            <a:endParaRPr 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05581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4.375E-6 -2.96296E-6 L 0.56484 0.00324 " pathEditMode="relative" rAng="0" ptsTypes="AA">
                                      <p:cBhvr>
                                        <p:cTn id="6" dur="1500" fill="hold"/>
                                        <p:tgtEl>
                                          <p:spTgt spid="3"/>
                                        </p:tgtEl>
                                        <p:attrNameLst>
                                          <p:attrName>ppt_x</p:attrName>
                                          <p:attrName>ppt_y</p:attrName>
                                        </p:attrNameLst>
                                      </p:cBhvr>
                                      <p:rCtr x="28294" y="46"/>
                                    </p:animMotion>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9242" fill="hold"/>
                                        <p:tgtEl>
                                          <p:spTgt spid="2"/>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51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
                </p:tgtEl>
              </p:cMediaNode>
            </p:audio>
            <p:audio>
              <p:cMediaNode vol="80000">
                <p:cTn id="16" fill="hold" display="0">
                  <p:stCondLst>
                    <p:cond delay="indefinite"/>
                  </p:stCondLst>
                  <p:endCondLst>
                    <p:cond evt="onStopAudio" delay="0">
                      <p:tgtEl>
                        <p:sldTgt/>
                      </p:tgtEl>
                    </p:cond>
                  </p:endCondLst>
                </p:cTn>
                <p:tgtEl>
                  <p:spTgt spid="5"/>
                </p:tgtEl>
              </p:cMediaNode>
            </p:audio>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ABFA15-ACEB-4073-A6D6-00D6D35D5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971" y="0"/>
            <a:ext cx="2094945" cy="702365"/>
          </a:xfrm>
          <a:prstGeom prst="rect">
            <a:avLst/>
          </a:prstGeom>
        </p:spPr>
      </p:pic>
      <p:pic>
        <p:nvPicPr>
          <p:cNvPr id="6" name="Picture 5">
            <a:extLst>
              <a:ext uri="{FF2B5EF4-FFF2-40B4-BE49-F238E27FC236}">
                <a16:creationId xmlns:a16="http://schemas.microsoft.com/office/drawing/2014/main" id="{2316695F-63CC-4D74-912F-0F4D2095A3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6572" y="403447"/>
            <a:ext cx="8797375" cy="6051105"/>
          </a:xfrm>
          <a:prstGeom prst="rect">
            <a:avLst/>
          </a:prstGeom>
        </p:spPr>
      </p:pic>
      <p:pic>
        <p:nvPicPr>
          <p:cNvPr id="7" name="06 6">
            <a:hlinkClick r:id="" action="ppaction://media"/>
            <a:extLst>
              <a:ext uri="{FF2B5EF4-FFF2-40B4-BE49-F238E27FC236}">
                <a16:creationId xmlns:a16="http://schemas.microsoft.com/office/drawing/2014/main" id="{6C61BB59-CEE7-4CEA-A62C-A89625AE9427}"/>
              </a:ext>
            </a:extLst>
          </p:cNvPr>
          <p:cNvPicPr>
            <a:picLocks noChangeAspect="1"/>
          </p:cNvPicPr>
          <p:nvPr>
            <a:audioFile r:link="rId2"/>
            <p:extLst>
              <p:ext uri="{DAA4B4D4-6D71-4841-9C94-3DE7FCFB9230}">
                <p14:media xmlns:p14="http://schemas.microsoft.com/office/powerpoint/2010/main" r:embed="rId1"/>
              </p:ext>
            </p:extLst>
          </p:nvPr>
        </p:nvPicPr>
        <p:blipFill>
          <a:blip r:embed="rId6">
            <a:biLevel thresh="75000"/>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879194" y="5294211"/>
            <a:ext cx="1349722" cy="1349722"/>
          </a:xfrm>
          <a:prstGeom prst="rect">
            <a:avLst/>
          </a:prstGeom>
        </p:spPr>
      </p:pic>
      <p:sp>
        <p:nvSpPr>
          <p:cNvPr id="5" name="Rectangle 4">
            <a:extLst>
              <a:ext uri="{FF2B5EF4-FFF2-40B4-BE49-F238E27FC236}">
                <a16:creationId xmlns:a16="http://schemas.microsoft.com/office/drawing/2014/main" id="{4328BA1F-950E-4289-84CB-089C35D0AD31}"/>
              </a:ext>
            </a:extLst>
          </p:cNvPr>
          <p:cNvSpPr/>
          <p:nvPr/>
        </p:nvSpPr>
        <p:spPr>
          <a:xfrm>
            <a:off x="168053" y="774381"/>
            <a:ext cx="2687689" cy="584775"/>
          </a:xfrm>
          <a:prstGeom prst="rect">
            <a:avLst/>
          </a:prstGeom>
          <a:ln w="28575"/>
        </p:spPr>
        <p:style>
          <a:lnRef idx="1">
            <a:schemeClr val="accent6"/>
          </a:lnRef>
          <a:fillRef idx="2">
            <a:schemeClr val="accent6"/>
          </a:fillRef>
          <a:effectRef idx="1">
            <a:schemeClr val="accent6"/>
          </a:effectRef>
          <a:fontRef idx="minor">
            <a:schemeClr val="dk1"/>
          </a:fontRef>
        </p:style>
        <p:txBody>
          <a:bodyPr wrap="square" lIns="91440" tIns="45720" rIns="91440" bIns="45720">
            <a:spAutoFit/>
          </a:bodyPr>
          <a:lstStyle/>
          <a:p>
            <a:pPr algn="ctr"/>
            <a:r>
              <a:rPr lang="ja-JP" altLang="en-US" sz="3200" dirty="0">
                <a:ln w="0"/>
                <a:solidFill>
                  <a:schemeClr val="accent1"/>
                </a:solidFill>
                <a:effectLst>
                  <a:outerShdw blurRad="38100" dist="25400" dir="5400000" algn="ctr" rotWithShape="0">
                    <a:srgbClr val="6E747A">
                      <a:alpha val="43000"/>
                    </a:srgbClr>
                  </a:outerShdw>
                </a:effectLst>
                <a:latin typeface="游明朝" panose="02020400000000000000" pitchFamily="18" charset="-128"/>
                <a:ea typeface="游明朝" panose="02020400000000000000" pitchFamily="18" charset="-128"/>
              </a:rPr>
              <a:t>チャレンジ </a:t>
            </a:r>
            <a:r>
              <a:rPr lang="en-US" altLang="ja-JP" sz="3200" dirty="0">
                <a:ln w="0"/>
                <a:solidFill>
                  <a:schemeClr val="accent1"/>
                </a:solidFill>
                <a:effectLst>
                  <a:outerShdw blurRad="38100" dist="25400" dir="5400000" algn="ctr" rotWithShape="0">
                    <a:srgbClr val="6E747A">
                      <a:alpha val="43000"/>
                    </a:srgbClr>
                  </a:outerShdw>
                </a:effectLst>
                <a:latin typeface="游明朝" panose="02020400000000000000" pitchFamily="18" charset="-128"/>
                <a:ea typeface="游明朝" panose="02020400000000000000" pitchFamily="18" charset="-128"/>
              </a:rPr>
              <a:t>5</a:t>
            </a:r>
            <a:endParaRPr lang="en-US" sz="3200" b="0" cap="none" spc="0" dirty="0">
              <a:ln w="0"/>
              <a:solidFill>
                <a:schemeClr val="accent1"/>
              </a:solidFill>
              <a:effectLst>
                <a:outerShdw blurRad="38100" dist="25400" dir="5400000" algn="ctr" rotWithShape="0">
                  <a:srgbClr val="6E747A">
                    <a:alpha val="43000"/>
                  </a:srgbClr>
                </a:outerShdw>
              </a:effectLst>
              <a:latin typeface="游明朝" panose="02020400000000000000" pitchFamily="18" charset="-128"/>
              <a:ea typeface="游明朝" panose="02020400000000000000" pitchFamily="18" charset="-128"/>
            </a:endParaRPr>
          </a:p>
        </p:txBody>
      </p:sp>
    </p:spTree>
    <p:extLst>
      <p:ext uri="{BB962C8B-B14F-4D97-AF65-F5344CB8AC3E}">
        <p14:creationId xmlns:p14="http://schemas.microsoft.com/office/powerpoint/2010/main" val="22085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2">
                <a:tint val="84000"/>
                <a:shade val="100000"/>
                <a:hueMod val="92000"/>
                <a:satMod val="180000"/>
                <a:lumMod val="114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ED8F869-32B8-4DC2-AF7E-FA052120BE9D}"/>
              </a:ext>
            </a:extLst>
          </p:cNvPr>
          <p:cNvGrpSpPr/>
          <p:nvPr/>
        </p:nvGrpSpPr>
        <p:grpSpPr>
          <a:xfrm>
            <a:off x="2228916" y="104930"/>
            <a:ext cx="8009366" cy="1469037"/>
            <a:chOff x="2228916" y="104930"/>
            <a:chExt cx="8009366" cy="1469037"/>
          </a:xfrm>
        </p:grpSpPr>
        <p:sp>
          <p:nvSpPr>
            <p:cNvPr id="5" name="Cloud 4">
              <a:extLst>
                <a:ext uri="{FF2B5EF4-FFF2-40B4-BE49-F238E27FC236}">
                  <a16:creationId xmlns:a16="http://schemas.microsoft.com/office/drawing/2014/main" id="{93F5131C-C734-46D7-AA82-173451E32DAE}"/>
                </a:ext>
              </a:extLst>
            </p:cNvPr>
            <p:cNvSpPr/>
            <p:nvPr/>
          </p:nvSpPr>
          <p:spPr>
            <a:xfrm>
              <a:off x="2228916" y="104930"/>
              <a:ext cx="8009366" cy="1469037"/>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C7484D7-C595-448E-8696-1733D5182472}"/>
                </a:ext>
              </a:extLst>
            </p:cNvPr>
            <p:cNvSpPr/>
            <p:nvPr/>
          </p:nvSpPr>
          <p:spPr>
            <a:xfrm>
              <a:off x="3083930" y="362793"/>
              <a:ext cx="6596806" cy="83099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vi-VN" sz="4800" b="1" dirty="0">
                  <a:ln/>
                  <a:solidFill>
                    <a:schemeClr val="tx1">
                      <a:lumMod val="95000"/>
                      <a:lumOff val="5000"/>
                    </a:schemeClr>
                  </a:solidFill>
                  <a:latin typeface="Times New Roman" panose="02020603050405020304" pitchFamily="18" charset="0"/>
                  <a:ea typeface="Yu Mincho" panose="02020400000000000000" pitchFamily="18" charset="-128"/>
                  <a:cs typeface="Times New Roman" panose="02020603050405020304" pitchFamily="18" charset="0"/>
                </a:rPr>
                <a:t>ĐỘNG TỪ KHẢ NĂNG</a:t>
              </a:r>
              <a:endParaRPr lang="en-US" sz="4800" b="1" dirty="0">
                <a:ln/>
                <a:solidFill>
                  <a:schemeClr val="tx1">
                    <a:lumMod val="95000"/>
                    <a:lumOff val="5000"/>
                  </a:schemeClr>
                </a:solidFill>
              </a:endParaRPr>
            </a:p>
          </p:txBody>
        </p:sp>
      </p:grpSp>
      <p:sp>
        <p:nvSpPr>
          <p:cNvPr id="7" name="Rectangle: Rounded Corners 6">
            <a:extLst>
              <a:ext uri="{FF2B5EF4-FFF2-40B4-BE49-F238E27FC236}">
                <a16:creationId xmlns:a16="http://schemas.microsoft.com/office/drawing/2014/main" id="{CBB2F5D9-A081-41DB-8A52-A4A4CA6AFCF4}"/>
              </a:ext>
            </a:extLst>
          </p:cNvPr>
          <p:cNvSpPr/>
          <p:nvPr/>
        </p:nvSpPr>
        <p:spPr>
          <a:xfrm>
            <a:off x="909416" y="1902302"/>
            <a:ext cx="2094945" cy="854439"/>
          </a:xfrm>
          <a:prstGeom prst="roundRect">
            <a:avLst/>
          </a:prstGeom>
          <a:solidFill>
            <a:srgbClr val="92D05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dirty="0" err="1">
                <a:solidFill>
                  <a:schemeClr val="tx1"/>
                </a:solidFill>
                <a:latin typeface="Times New Roman" panose="02020603050405020304" pitchFamily="18" charset="0"/>
                <a:cs typeface="Times New Roman" panose="02020603050405020304" pitchFamily="18" charset="0"/>
              </a:rPr>
              <a:t>Nhóm</a:t>
            </a:r>
            <a:r>
              <a:rPr lang="en-US" sz="4400" dirty="0">
                <a:solidFill>
                  <a:schemeClr val="tx1"/>
                </a:solidFill>
                <a:latin typeface="Times New Roman" panose="02020603050405020304" pitchFamily="18" charset="0"/>
                <a:cs typeface="Times New Roman" panose="02020603050405020304" pitchFamily="18" charset="0"/>
              </a:rPr>
              <a:t> 1</a:t>
            </a:r>
          </a:p>
        </p:txBody>
      </p:sp>
      <p:sp>
        <p:nvSpPr>
          <p:cNvPr id="8" name="Scroll: Vertical 7">
            <a:extLst>
              <a:ext uri="{FF2B5EF4-FFF2-40B4-BE49-F238E27FC236}">
                <a16:creationId xmlns:a16="http://schemas.microsoft.com/office/drawing/2014/main" id="{C4C335E7-946B-4FAF-BAAC-6130E36BA883}"/>
              </a:ext>
            </a:extLst>
          </p:cNvPr>
          <p:cNvSpPr/>
          <p:nvPr/>
        </p:nvSpPr>
        <p:spPr>
          <a:xfrm>
            <a:off x="262999" y="2935177"/>
            <a:ext cx="3387778" cy="3312826"/>
          </a:xfrm>
          <a:prstGeom prst="verticalScroll">
            <a:avLst/>
          </a:prstGeom>
          <a:solidFill>
            <a:srgbClr val="92D050"/>
          </a:solidFill>
          <a:ln w="285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4800" dirty="0">
                <a:solidFill>
                  <a:srgbClr val="14182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800" dirty="0" err="1">
                <a:solidFill>
                  <a:srgbClr val="141823"/>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4800" dirty="0">
                <a:solidFill>
                  <a:srgbClr val="14182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ja-JP" sz="4800" i="1" dirty="0">
                <a:effectLst/>
                <a:latin typeface="Yu Mincho Demibold" panose="02020600000000000000" pitchFamily="18" charset="-128"/>
                <a:ea typeface="Yu Mincho Demibold" panose="02020600000000000000" pitchFamily="18" charset="-128"/>
                <a:cs typeface="Times New Roman" panose="02020603050405020304" pitchFamily="18" charset="0"/>
              </a:rPr>
              <a:t>➡</a:t>
            </a:r>
            <a:r>
              <a:rPr lang="en-US" sz="4800" dirty="0">
                <a:solidFill>
                  <a:srgbClr val="141823"/>
                </a:solidFill>
                <a:effectLst/>
                <a:latin typeface="Times New Roman" panose="02020603050405020304" pitchFamily="18" charset="0"/>
                <a:ea typeface="Times New Roman" panose="02020603050405020304" pitchFamily="18" charset="0"/>
                <a:cs typeface="Times New Roman" panose="02020603050405020304" pitchFamily="18" charset="0"/>
              </a:rPr>
              <a:t> [e] + </a:t>
            </a:r>
            <a:r>
              <a:rPr lang="ja-JP" altLang="en-US" sz="4800" dirty="0">
                <a:solidFill>
                  <a:srgbClr val="141823"/>
                </a:solidFill>
                <a:effectLst/>
                <a:latin typeface="游明朝" panose="02020400000000000000" pitchFamily="18" charset="-128"/>
                <a:ea typeface="游明朝" panose="02020400000000000000" pitchFamily="18" charset="-128"/>
                <a:cs typeface="Times New Roman" panose="02020603050405020304" pitchFamily="18" charset="0"/>
              </a:rPr>
              <a:t>る</a:t>
            </a:r>
            <a:r>
              <a:rPr lang="en-US" sz="4800" dirty="0">
                <a:solidFill>
                  <a:srgbClr val="14182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800" dirty="0"/>
          </a:p>
        </p:txBody>
      </p:sp>
      <p:sp>
        <p:nvSpPr>
          <p:cNvPr id="9" name="Rectangle: Rounded Corners 8">
            <a:extLst>
              <a:ext uri="{FF2B5EF4-FFF2-40B4-BE49-F238E27FC236}">
                <a16:creationId xmlns:a16="http://schemas.microsoft.com/office/drawing/2014/main" id="{67B6B403-09E3-4614-92C2-4A11F844E14A}"/>
              </a:ext>
            </a:extLst>
          </p:cNvPr>
          <p:cNvSpPr/>
          <p:nvPr/>
        </p:nvSpPr>
        <p:spPr>
          <a:xfrm>
            <a:off x="4941770" y="1902302"/>
            <a:ext cx="2094945" cy="85443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400" dirty="0" err="1">
                <a:solidFill>
                  <a:schemeClr val="tx1"/>
                </a:solidFill>
                <a:latin typeface="Times New Roman" panose="02020603050405020304" pitchFamily="18" charset="0"/>
                <a:cs typeface="Times New Roman" panose="02020603050405020304" pitchFamily="18" charset="0"/>
              </a:rPr>
              <a:t>Nhóm</a:t>
            </a:r>
            <a:r>
              <a:rPr lang="en-US" sz="4400" dirty="0">
                <a:solidFill>
                  <a:schemeClr val="tx1"/>
                </a:solidFill>
                <a:latin typeface="Times New Roman" panose="02020603050405020304" pitchFamily="18" charset="0"/>
                <a:cs typeface="Times New Roman" panose="02020603050405020304" pitchFamily="18" charset="0"/>
              </a:rPr>
              <a:t> 2</a:t>
            </a:r>
          </a:p>
        </p:txBody>
      </p:sp>
      <p:sp>
        <p:nvSpPr>
          <p:cNvPr id="10" name="Scroll: Vertical 9">
            <a:extLst>
              <a:ext uri="{FF2B5EF4-FFF2-40B4-BE49-F238E27FC236}">
                <a16:creationId xmlns:a16="http://schemas.microsoft.com/office/drawing/2014/main" id="{2408B15B-65BA-49C1-A855-84E2F918499B}"/>
              </a:ext>
            </a:extLst>
          </p:cNvPr>
          <p:cNvSpPr/>
          <p:nvPr/>
        </p:nvSpPr>
        <p:spPr>
          <a:xfrm>
            <a:off x="4295353" y="2935177"/>
            <a:ext cx="3387778" cy="3312826"/>
          </a:xfrm>
          <a:prstGeom prst="verticalScroll">
            <a:avLst/>
          </a:prstGeom>
          <a:ln w="28575">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800" dirty="0">
                <a:solidFill>
                  <a:srgbClr val="14182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800" dirty="0" err="1">
                <a:solidFill>
                  <a:srgbClr val="141823"/>
                </a:solidFill>
                <a:effectLst/>
                <a:latin typeface="Yu Mincho" panose="02020400000000000000" pitchFamily="18" charset="-128"/>
                <a:ea typeface="Yu Mincho" panose="02020400000000000000" pitchFamily="18" charset="-128"/>
                <a:cs typeface="Times New Roman" panose="02020603050405020304" pitchFamily="18" charset="0"/>
              </a:rPr>
              <a:t>B</a:t>
            </a:r>
            <a:r>
              <a:rPr lang="en-US" sz="4800" dirty="0" err="1">
                <a:solidFill>
                  <a:srgbClr val="141823"/>
                </a:solidFill>
                <a:effectLst/>
                <a:latin typeface="Cambria" panose="02040503050406030204" pitchFamily="18" charset="0"/>
                <a:ea typeface="Yu Mincho" panose="02020400000000000000" pitchFamily="18" charset="-128"/>
                <a:cs typeface="Cambria" panose="02040503050406030204" pitchFamily="18" charset="0"/>
              </a:rPr>
              <a:t>ỏ</a:t>
            </a:r>
            <a:r>
              <a:rPr lang="en-US" sz="4800" dirty="0">
                <a:solidFill>
                  <a:srgbClr val="141823"/>
                </a:solidFill>
                <a:effectLst/>
                <a:latin typeface="Yu Mincho" panose="02020400000000000000" pitchFamily="18" charset="-128"/>
                <a:ea typeface="Yu Mincho" panose="02020400000000000000" pitchFamily="18" charset="-128"/>
                <a:cs typeface="Times New Roman" panose="02020603050405020304" pitchFamily="18" charset="0"/>
              </a:rPr>
              <a:t> </a:t>
            </a:r>
            <a:r>
              <a:rPr lang="ja-JP" altLang="en-US" sz="4800" dirty="0">
                <a:solidFill>
                  <a:srgbClr val="141823"/>
                </a:solidFill>
                <a:latin typeface="Yu Mincho" panose="02020400000000000000" pitchFamily="18" charset="-128"/>
                <a:ea typeface="Yu Mincho" panose="02020400000000000000" pitchFamily="18" charset="-128"/>
                <a:cs typeface="Times New Roman" panose="02020603050405020304" pitchFamily="18" charset="0"/>
              </a:rPr>
              <a:t>る</a:t>
            </a:r>
            <a:r>
              <a:rPr lang="en-US" sz="4800" dirty="0">
                <a:solidFill>
                  <a:srgbClr val="141823"/>
                </a:solidFill>
                <a:effectLst/>
                <a:latin typeface="Yu Mincho" panose="02020400000000000000" pitchFamily="18" charset="-128"/>
                <a:ea typeface="Yu Mincho" panose="02020400000000000000" pitchFamily="18" charset="-128"/>
                <a:cs typeface="Times New Roman" panose="02020603050405020304" pitchFamily="18" charset="0"/>
              </a:rPr>
              <a:t> </a:t>
            </a:r>
          </a:p>
          <a:p>
            <a:pPr algn="ctr"/>
            <a:r>
              <a:rPr lang="en-US" sz="6000" b="1" dirty="0">
                <a:solidFill>
                  <a:srgbClr val="141823"/>
                </a:solidFill>
                <a:effectLst>
                  <a:outerShdw blurRad="38100" dist="38100" dir="2700000" algn="tl">
                    <a:srgbClr val="000000">
                      <a:alpha val="43137"/>
                    </a:srgbClr>
                  </a:outerShdw>
                </a:effectLst>
                <a:latin typeface="Yu Mincho" panose="02020400000000000000" pitchFamily="18" charset="-128"/>
                <a:ea typeface="Yu Mincho" panose="02020400000000000000" pitchFamily="18" charset="-128"/>
                <a:cs typeface="Times New Roman" panose="02020603050405020304" pitchFamily="18" charset="0"/>
              </a:rPr>
              <a:t>+</a:t>
            </a:r>
            <a:r>
              <a:rPr lang="en-US" sz="4800" dirty="0">
                <a:solidFill>
                  <a:srgbClr val="141823"/>
                </a:solidFill>
                <a:effectLst/>
                <a:latin typeface="Yu Mincho" panose="02020400000000000000" pitchFamily="18" charset="-128"/>
                <a:ea typeface="Yu Mincho" panose="02020400000000000000" pitchFamily="18" charset="-128"/>
                <a:cs typeface="Times New Roman" panose="02020603050405020304" pitchFamily="18" charset="0"/>
              </a:rPr>
              <a:t> </a:t>
            </a:r>
          </a:p>
          <a:p>
            <a:pPr algn="ctr"/>
            <a:r>
              <a:rPr lang="ja-JP" sz="4800" dirty="0">
                <a:solidFill>
                  <a:srgbClr val="141823"/>
                </a:solidFill>
                <a:effectLst/>
                <a:latin typeface="Yu Mincho" panose="02020400000000000000" pitchFamily="18" charset="-128"/>
                <a:ea typeface="Yu Mincho" panose="02020400000000000000" pitchFamily="18" charset="-128"/>
                <a:cs typeface="Times New Roman" panose="02020603050405020304" pitchFamily="18" charset="0"/>
              </a:rPr>
              <a:t>られ</a:t>
            </a:r>
            <a:r>
              <a:rPr lang="ja-JP" altLang="en-US" sz="4800" dirty="0">
                <a:solidFill>
                  <a:srgbClr val="141823"/>
                </a:solidFill>
                <a:latin typeface="Yu Mincho" panose="02020400000000000000" pitchFamily="18" charset="-128"/>
                <a:ea typeface="Yu Mincho" panose="02020400000000000000" pitchFamily="18" charset="-128"/>
                <a:cs typeface="Times New Roman" panose="02020603050405020304" pitchFamily="18" charset="0"/>
              </a:rPr>
              <a:t>る</a:t>
            </a:r>
            <a:r>
              <a:rPr lang="en-US" sz="4800" dirty="0">
                <a:solidFill>
                  <a:srgbClr val="212529"/>
                </a:solidFill>
                <a:effectLst/>
                <a:latin typeface="Yu Mincho" panose="02020400000000000000" pitchFamily="18" charset="-128"/>
                <a:ea typeface="Yu Mincho" panose="02020400000000000000" pitchFamily="18" charset="-128"/>
                <a:cs typeface="Times New Roman" panose="02020603050405020304" pitchFamily="18" charset="0"/>
              </a:rPr>
              <a:t> </a:t>
            </a:r>
            <a:endParaRPr lang="en-US" sz="4800" dirty="0"/>
          </a:p>
        </p:txBody>
      </p:sp>
      <p:sp>
        <p:nvSpPr>
          <p:cNvPr id="11" name="Rectangle: Rounded Corners 10">
            <a:extLst>
              <a:ext uri="{FF2B5EF4-FFF2-40B4-BE49-F238E27FC236}">
                <a16:creationId xmlns:a16="http://schemas.microsoft.com/office/drawing/2014/main" id="{0D89ABE3-A23C-4C88-A388-8738A6A2FC08}"/>
              </a:ext>
            </a:extLst>
          </p:cNvPr>
          <p:cNvSpPr/>
          <p:nvPr/>
        </p:nvSpPr>
        <p:spPr>
          <a:xfrm>
            <a:off x="8974124" y="1902302"/>
            <a:ext cx="2094945" cy="854439"/>
          </a:xfrm>
          <a:prstGeom prst="roundRect">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dirty="0" err="1">
                <a:solidFill>
                  <a:schemeClr val="tx1"/>
                </a:solidFill>
                <a:latin typeface="Times New Roman" panose="02020603050405020304" pitchFamily="18" charset="0"/>
                <a:cs typeface="Times New Roman" panose="02020603050405020304" pitchFamily="18" charset="0"/>
              </a:rPr>
              <a:t>Nhóm</a:t>
            </a:r>
            <a:r>
              <a:rPr lang="en-US" sz="4400" dirty="0">
                <a:solidFill>
                  <a:schemeClr val="tx1"/>
                </a:solidFill>
                <a:latin typeface="Times New Roman" panose="02020603050405020304" pitchFamily="18" charset="0"/>
                <a:cs typeface="Times New Roman" panose="02020603050405020304" pitchFamily="18" charset="0"/>
              </a:rPr>
              <a:t> 3</a:t>
            </a:r>
          </a:p>
        </p:txBody>
      </p:sp>
      <p:sp>
        <p:nvSpPr>
          <p:cNvPr id="12" name="Scroll: Vertical 11">
            <a:extLst>
              <a:ext uri="{FF2B5EF4-FFF2-40B4-BE49-F238E27FC236}">
                <a16:creationId xmlns:a16="http://schemas.microsoft.com/office/drawing/2014/main" id="{86500788-7911-4ECC-A1CF-EF00C6C11222}"/>
              </a:ext>
            </a:extLst>
          </p:cNvPr>
          <p:cNvSpPr/>
          <p:nvPr/>
        </p:nvSpPr>
        <p:spPr>
          <a:xfrm>
            <a:off x="7803051" y="2920187"/>
            <a:ext cx="4245870" cy="3312826"/>
          </a:xfrm>
          <a:prstGeom prst="verticalScroll">
            <a:avLst/>
          </a:prstGeom>
          <a:solidFill>
            <a:srgbClr val="FFC000"/>
          </a:solidFill>
          <a:ln w="285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ltLang="ja-JP" sz="4800" b="1" dirty="0">
              <a:latin typeface="Times New Roman" panose="02020603050405020304" pitchFamily="18" charset="0"/>
              <a:ea typeface="Yu Mincho" panose="02020400000000000000" pitchFamily="18" charset="-128"/>
              <a:cs typeface="Times New Roman" panose="02020603050405020304" pitchFamily="18" charset="0"/>
            </a:endParaRPr>
          </a:p>
          <a:p>
            <a:pPr algn="ctr"/>
            <a:r>
              <a:rPr lang="ja-JP" altLang="en-US" sz="3200" b="1" dirty="0">
                <a:latin typeface="Times New Roman" panose="02020603050405020304" pitchFamily="18" charset="0"/>
                <a:ea typeface="Yu Mincho" panose="02020400000000000000" pitchFamily="18" charset="-128"/>
                <a:cs typeface="Times New Roman" panose="02020603050405020304" pitchFamily="18" charset="0"/>
              </a:rPr>
              <a:t>する</a:t>
            </a:r>
            <a:r>
              <a:rPr lang="en-US" sz="3200" dirty="0">
                <a:solidFill>
                  <a:srgbClr val="141823"/>
                </a:solidFill>
                <a:effectLst/>
                <a:latin typeface="Yu Mincho" panose="02020400000000000000" pitchFamily="18" charset="-128"/>
                <a:ea typeface="Yu Mincho" panose="02020400000000000000" pitchFamily="18" charset="-128"/>
                <a:cs typeface="Times New Roman" panose="02020603050405020304" pitchFamily="18" charset="0"/>
              </a:rPr>
              <a:t>=&gt; </a:t>
            </a:r>
            <a:r>
              <a:rPr lang="ja-JP" sz="3200" dirty="0">
                <a:solidFill>
                  <a:srgbClr val="141823"/>
                </a:solidFill>
                <a:effectLst/>
                <a:latin typeface="Yu Mincho" panose="02020400000000000000" pitchFamily="18" charset="-128"/>
                <a:ea typeface="Yu Mincho" panose="02020400000000000000" pitchFamily="18" charset="-128"/>
                <a:cs typeface="Times New Roman" panose="02020603050405020304" pitchFamily="18" charset="0"/>
              </a:rPr>
              <a:t>でき</a:t>
            </a:r>
            <a:r>
              <a:rPr lang="ja-JP" altLang="en-US" sz="3200" dirty="0">
                <a:solidFill>
                  <a:srgbClr val="141823"/>
                </a:solidFill>
                <a:latin typeface="Yu Mincho" panose="02020400000000000000" pitchFamily="18" charset="-128"/>
                <a:ea typeface="Yu Mincho" panose="02020400000000000000" pitchFamily="18" charset="-128"/>
                <a:cs typeface="Times New Roman" panose="02020603050405020304" pitchFamily="18" charset="0"/>
              </a:rPr>
              <a:t>る</a:t>
            </a:r>
            <a:endParaRPr lang="en-US" altLang="ja-JP" sz="3200" dirty="0">
              <a:solidFill>
                <a:srgbClr val="141823"/>
              </a:solidFill>
              <a:latin typeface="Yu Mincho" panose="02020400000000000000" pitchFamily="18" charset="-128"/>
              <a:ea typeface="Yu Mincho" panose="02020400000000000000" pitchFamily="18" charset="-128"/>
              <a:cs typeface="Times New Roman" panose="02020603050405020304" pitchFamily="18" charset="0"/>
            </a:endParaRPr>
          </a:p>
          <a:p>
            <a:pPr algn="ctr"/>
            <a:endParaRPr lang="en-US" altLang="ja-JP" sz="3200" dirty="0">
              <a:solidFill>
                <a:srgbClr val="141823"/>
              </a:solidFill>
              <a:latin typeface="Yu Mincho" panose="02020400000000000000" pitchFamily="18" charset="-128"/>
              <a:ea typeface="Yu Mincho" panose="02020400000000000000" pitchFamily="18" charset="-128"/>
              <a:cs typeface="Times New Roman" panose="02020603050405020304" pitchFamily="18" charset="0"/>
            </a:endParaRPr>
          </a:p>
          <a:p>
            <a:pPr algn="ctr"/>
            <a:r>
              <a:rPr lang="ja-JP" altLang="en-US" sz="3200" dirty="0">
                <a:solidFill>
                  <a:srgbClr val="212529"/>
                </a:solidFill>
                <a:latin typeface="Yu Mincho" panose="02020400000000000000" pitchFamily="18" charset="-128"/>
                <a:ea typeface="Yu Mincho" panose="02020400000000000000" pitchFamily="18" charset="-128"/>
                <a:cs typeface="Times New Roman" panose="02020603050405020304" pitchFamily="18" charset="0"/>
              </a:rPr>
              <a:t>来る</a:t>
            </a:r>
            <a:r>
              <a:rPr lang="en-US" altLang="ja-JP" sz="3200" dirty="0">
                <a:solidFill>
                  <a:srgbClr val="212529"/>
                </a:solidFill>
                <a:latin typeface="Yu Mincho" panose="02020400000000000000" pitchFamily="18" charset="-128"/>
                <a:ea typeface="Yu Mincho" panose="02020400000000000000" pitchFamily="18" charset="-128"/>
                <a:cs typeface="Times New Roman" panose="02020603050405020304" pitchFamily="18" charset="0"/>
              </a:rPr>
              <a:t> =&gt; </a:t>
            </a:r>
            <a:r>
              <a:rPr lang="ja-JP" altLang="en-US" sz="3200" dirty="0">
                <a:solidFill>
                  <a:srgbClr val="212529"/>
                </a:solidFill>
                <a:latin typeface="Yu Mincho" panose="02020400000000000000" pitchFamily="18" charset="-128"/>
                <a:ea typeface="Yu Mincho" panose="02020400000000000000" pitchFamily="18" charset="-128"/>
                <a:cs typeface="Times New Roman" panose="02020603050405020304" pitchFamily="18" charset="0"/>
              </a:rPr>
              <a:t>来られる</a:t>
            </a:r>
            <a:endParaRPr lang="en-US" altLang="ja-JP" sz="3200" dirty="0">
              <a:solidFill>
                <a:srgbClr val="141823"/>
              </a:solidFill>
              <a:effectLst/>
              <a:latin typeface="Yu Mincho" panose="02020400000000000000" pitchFamily="18" charset="-128"/>
              <a:ea typeface="Yu Mincho" panose="02020400000000000000" pitchFamily="18" charset="-128"/>
              <a:cs typeface="Times New Roman" panose="02020603050405020304" pitchFamily="18" charset="0"/>
            </a:endParaRPr>
          </a:p>
          <a:p>
            <a:pPr algn="ctr"/>
            <a:endParaRPr lang="en-US" sz="4800" dirty="0"/>
          </a:p>
        </p:txBody>
      </p:sp>
    </p:spTree>
    <p:extLst>
      <p:ext uri="{BB962C8B-B14F-4D97-AF65-F5344CB8AC3E}">
        <p14:creationId xmlns:p14="http://schemas.microsoft.com/office/powerpoint/2010/main" val="196351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par>
                                <p:cTn id="16" presetID="16" presetClass="entr" presetSubtype="2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80">
                                          <p:stCondLst>
                                            <p:cond delay="0"/>
                                          </p:stCondLst>
                                        </p:cTn>
                                        <p:tgtEl>
                                          <p:spTgt spid="11"/>
                                        </p:tgtEl>
                                      </p:cBhvr>
                                    </p:animEffect>
                                    <p:anim calcmode="lin" valueType="num">
                                      <p:cBhvr>
                                        <p:cTn id="32"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7" dur="26">
                                          <p:stCondLst>
                                            <p:cond delay="650"/>
                                          </p:stCondLst>
                                        </p:cTn>
                                        <p:tgtEl>
                                          <p:spTgt spid="11"/>
                                        </p:tgtEl>
                                      </p:cBhvr>
                                      <p:to x="100000" y="60000"/>
                                    </p:animScale>
                                    <p:animScale>
                                      <p:cBhvr>
                                        <p:cTn id="38" dur="166" decel="50000">
                                          <p:stCondLst>
                                            <p:cond delay="676"/>
                                          </p:stCondLst>
                                        </p:cTn>
                                        <p:tgtEl>
                                          <p:spTgt spid="11"/>
                                        </p:tgtEl>
                                      </p:cBhvr>
                                      <p:to x="100000" y="100000"/>
                                    </p:animScale>
                                    <p:animScale>
                                      <p:cBhvr>
                                        <p:cTn id="39" dur="26">
                                          <p:stCondLst>
                                            <p:cond delay="1312"/>
                                          </p:stCondLst>
                                        </p:cTn>
                                        <p:tgtEl>
                                          <p:spTgt spid="11"/>
                                        </p:tgtEl>
                                      </p:cBhvr>
                                      <p:to x="100000" y="80000"/>
                                    </p:animScale>
                                    <p:animScale>
                                      <p:cBhvr>
                                        <p:cTn id="40" dur="166" decel="50000">
                                          <p:stCondLst>
                                            <p:cond delay="1338"/>
                                          </p:stCondLst>
                                        </p:cTn>
                                        <p:tgtEl>
                                          <p:spTgt spid="11"/>
                                        </p:tgtEl>
                                      </p:cBhvr>
                                      <p:to x="100000" y="100000"/>
                                    </p:animScale>
                                    <p:animScale>
                                      <p:cBhvr>
                                        <p:cTn id="41" dur="26">
                                          <p:stCondLst>
                                            <p:cond delay="1642"/>
                                          </p:stCondLst>
                                        </p:cTn>
                                        <p:tgtEl>
                                          <p:spTgt spid="11"/>
                                        </p:tgtEl>
                                      </p:cBhvr>
                                      <p:to x="100000" y="90000"/>
                                    </p:animScale>
                                    <p:animScale>
                                      <p:cBhvr>
                                        <p:cTn id="42" dur="166" decel="50000">
                                          <p:stCondLst>
                                            <p:cond delay="1668"/>
                                          </p:stCondLst>
                                        </p:cTn>
                                        <p:tgtEl>
                                          <p:spTgt spid="11"/>
                                        </p:tgtEl>
                                      </p:cBhvr>
                                      <p:to x="100000" y="100000"/>
                                    </p:animScale>
                                    <p:animScale>
                                      <p:cBhvr>
                                        <p:cTn id="43" dur="26">
                                          <p:stCondLst>
                                            <p:cond delay="1808"/>
                                          </p:stCondLst>
                                        </p:cTn>
                                        <p:tgtEl>
                                          <p:spTgt spid="11"/>
                                        </p:tgtEl>
                                      </p:cBhvr>
                                      <p:to x="100000" y="95000"/>
                                    </p:animScale>
                                    <p:animScale>
                                      <p:cBhvr>
                                        <p:cTn id="44" dur="166" decel="50000">
                                          <p:stCondLst>
                                            <p:cond delay="1834"/>
                                          </p:stCondLst>
                                        </p:cTn>
                                        <p:tgtEl>
                                          <p:spTgt spid="11"/>
                                        </p:tgtEl>
                                      </p:cBhvr>
                                      <p:to x="100000" y="100000"/>
                                    </p:animScale>
                                  </p:childTnLst>
                                </p:cTn>
                              </p:par>
                              <p:par>
                                <p:cTn id="45" presetID="26"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580">
                                          <p:stCondLst>
                                            <p:cond delay="0"/>
                                          </p:stCondLst>
                                        </p:cTn>
                                        <p:tgtEl>
                                          <p:spTgt spid="12"/>
                                        </p:tgtEl>
                                      </p:cBhvr>
                                    </p:animEffect>
                                    <p:anim calcmode="lin" valueType="num">
                                      <p:cBhvr>
                                        <p:cTn id="4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53" dur="26">
                                          <p:stCondLst>
                                            <p:cond delay="650"/>
                                          </p:stCondLst>
                                        </p:cTn>
                                        <p:tgtEl>
                                          <p:spTgt spid="12"/>
                                        </p:tgtEl>
                                      </p:cBhvr>
                                      <p:to x="100000" y="60000"/>
                                    </p:animScale>
                                    <p:animScale>
                                      <p:cBhvr>
                                        <p:cTn id="54" dur="166" decel="50000">
                                          <p:stCondLst>
                                            <p:cond delay="676"/>
                                          </p:stCondLst>
                                        </p:cTn>
                                        <p:tgtEl>
                                          <p:spTgt spid="12"/>
                                        </p:tgtEl>
                                      </p:cBhvr>
                                      <p:to x="100000" y="100000"/>
                                    </p:animScale>
                                    <p:animScale>
                                      <p:cBhvr>
                                        <p:cTn id="55" dur="26">
                                          <p:stCondLst>
                                            <p:cond delay="1312"/>
                                          </p:stCondLst>
                                        </p:cTn>
                                        <p:tgtEl>
                                          <p:spTgt spid="12"/>
                                        </p:tgtEl>
                                      </p:cBhvr>
                                      <p:to x="100000" y="80000"/>
                                    </p:animScale>
                                    <p:animScale>
                                      <p:cBhvr>
                                        <p:cTn id="56" dur="166" decel="50000">
                                          <p:stCondLst>
                                            <p:cond delay="1338"/>
                                          </p:stCondLst>
                                        </p:cTn>
                                        <p:tgtEl>
                                          <p:spTgt spid="12"/>
                                        </p:tgtEl>
                                      </p:cBhvr>
                                      <p:to x="100000" y="100000"/>
                                    </p:animScale>
                                    <p:animScale>
                                      <p:cBhvr>
                                        <p:cTn id="57" dur="26">
                                          <p:stCondLst>
                                            <p:cond delay="1642"/>
                                          </p:stCondLst>
                                        </p:cTn>
                                        <p:tgtEl>
                                          <p:spTgt spid="12"/>
                                        </p:tgtEl>
                                      </p:cBhvr>
                                      <p:to x="100000" y="90000"/>
                                    </p:animScale>
                                    <p:animScale>
                                      <p:cBhvr>
                                        <p:cTn id="58" dur="166" decel="50000">
                                          <p:stCondLst>
                                            <p:cond delay="1668"/>
                                          </p:stCondLst>
                                        </p:cTn>
                                        <p:tgtEl>
                                          <p:spTgt spid="12"/>
                                        </p:tgtEl>
                                      </p:cBhvr>
                                      <p:to x="100000" y="100000"/>
                                    </p:animScale>
                                    <p:animScale>
                                      <p:cBhvr>
                                        <p:cTn id="59" dur="26">
                                          <p:stCondLst>
                                            <p:cond delay="1808"/>
                                          </p:stCondLst>
                                        </p:cTn>
                                        <p:tgtEl>
                                          <p:spTgt spid="12"/>
                                        </p:tgtEl>
                                      </p:cBhvr>
                                      <p:to x="100000" y="95000"/>
                                    </p:animScale>
                                    <p:animScale>
                                      <p:cBhvr>
                                        <p:cTn id="60"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ABFA15-ACEB-4073-A6D6-00D6D35D5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71" y="0"/>
            <a:ext cx="2094945" cy="702365"/>
          </a:xfrm>
          <a:prstGeom prst="rect">
            <a:avLst/>
          </a:prstGeom>
        </p:spPr>
      </p:pic>
      <p:graphicFrame>
        <p:nvGraphicFramePr>
          <p:cNvPr id="2" name="Table 1">
            <a:extLst>
              <a:ext uri="{FF2B5EF4-FFF2-40B4-BE49-F238E27FC236}">
                <a16:creationId xmlns:a16="http://schemas.microsoft.com/office/drawing/2014/main" id="{98458884-B1C9-44EA-BAA2-BD5FAAAA5D9C}"/>
              </a:ext>
            </a:extLst>
          </p:cNvPr>
          <p:cNvGraphicFramePr>
            <a:graphicFrameLocks noGrp="1"/>
          </p:cNvGraphicFramePr>
          <p:nvPr>
            <p:extLst>
              <p:ext uri="{D42A27DB-BD31-4B8C-83A1-F6EECF244321}">
                <p14:modId xmlns:p14="http://schemas.microsoft.com/office/powerpoint/2010/main" val="3803249826"/>
              </p:ext>
            </p:extLst>
          </p:nvPr>
        </p:nvGraphicFramePr>
        <p:xfrm>
          <a:off x="424069" y="768628"/>
          <a:ext cx="11211340" cy="5319436"/>
        </p:xfrm>
        <a:graphic>
          <a:graphicData uri="http://schemas.openxmlformats.org/drawingml/2006/table">
            <a:tbl>
              <a:tblPr firstRow="1" firstCol="1" bandRow="1">
                <a:tableStyleId>{5C22544A-7EE6-4342-B048-85BDC9FD1C3A}</a:tableStyleId>
              </a:tblPr>
              <a:tblGrid>
                <a:gridCol w="1060174">
                  <a:extLst>
                    <a:ext uri="{9D8B030D-6E8A-4147-A177-3AD203B41FA5}">
                      <a16:colId xmlns:a16="http://schemas.microsoft.com/office/drawing/2014/main" val="2318820208"/>
                    </a:ext>
                  </a:extLst>
                </a:gridCol>
                <a:gridCol w="2716696">
                  <a:extLst>
                    <a:ext uri="{9D8B030D-6E8A-4147-A177-3AD203B41FA5}">
                      <a16:colId xmlns:a16="http://schemas.microsoft.com/office/drawing/2014/main" val="3975800074"/>
                    </a:ext>
                  </a:extLst>
                </a:gridCol>
                <a:gridCol w="3631096">
                  <a:extLst>
                    <a:ext uri="{9D8B030D-6E8A-4147-A177-3AD203B41FA5}">
                      <a16:colId xmlns:a16="http://schemas.microsoft.com/office/drawing/2014/main" val="3693882089"/>
                    </a:ext>
                  </a:extLst>
                </a:gridCol>
                <a:gridCol w="3803374">
                  <a:extLst>
                    <a:ext uri="{9D8B030D-6E8A-4147-A177-3AD203B41FA5}">
                      <a16:colId xmlns:a16="http://schemas.microsoft.com/office/drawing/2014/main" val="1579234041"/>
                    </a:ext>
                  </a:extLst>
                </a:gridCol>
              </a:tblGrid>
              <a:tr h="644964">
                <a:tc rowSpan="2" gridSpan="2">
                  <a:txBody>
                    <a:bodyPr/>
                    <a:lstStyle/>
                    <a:p>
                      <a:pPr marL="0" marR="0" algn="ctr">
                        <a:lnSpc>
                          <a:spcPct val="115000"/>
                        </a:lnSpc>
                        <a:spcBef>
                          <a:spcPts val="0"/>
                        </a:spcBef>
                        <a:spcAft>
                          <a:spcPts val="0"/>
                        </a:spcAft>
                      </a:pPr>
                      <a:r>
                        <a:rPr lang="en-US" sz="3600" dirty="0">
                          <a:effectLst/>
                        </a:rPr>
                        <a:t> </a:t>
                      </a: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rowSpan="2" hMerge="1">
                  <a:txBody>
                    <a:bodyPr/>
                    <a:lstStyle/>
                    <a:p>
                      <a:endParaRPr lang="en-US"/>
                    </a:p>
                  </a:txBody>
                  <a:tcPr/>
                </a:tc>
                <a:tc gridSpan="2">
                  <a:txBody>
                    <a:bodyPr/>
                    <a:lstStyle/>
                    <a:p>
                      <a:pPr marL="0" marR="0" algn="ctr">
                        <a:lnSpc>
                          <a:spcPct val="115000"/>
                        </a:lnSpc>
                        <a:spcBef>
                          <a:spcPts val="0"/>
                        </a:spcBef>
                        <a:spcAft>
                          <a:spcPts val="0"/>
                        </a:spcAft>
                      </a:pPr>
                      <a:r>
                        <a:rPr lang="vi-VN" sz="3600" dirty="0">
                          <a:effectLst/>
                          <a:latin typeface="+mj-lt"/>
                        </a:rPr>
                        <a:t>Động từ thể khả năng</a:t>
                      </a:r>
                      <a:endParaRPr lang="en-US" sz="3200" dirty="0">
                        <a:effectLst/>
                        <a:latin typeface="+mj-lt"/>
                        <a:ea typeface="Yu Mincho" panose="02020400000000000000" pitchFamily="18" charset="-128"/>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3470913872"/>
                  </a:ext>
                </a:extLst>
              </a:tr>
              <a:tr h="943472">
                <a:tc gridSpan="2" vMerge="1">
                  <a:txBody>
                    <a:bodyPr/>
                    <a:lstStyle/>
                    <a:p>
                      <a:endParaRPr lang="en-US"/>
                    </a:p>
                  </a:txBody>
                  <a:tcPr/>
                </a:tc>
                <a:tc hMerge="1" vMerge="1">
                  <a:txBody>
                    <a:bodyPr/>
                    <a:lstStyle/>
                    <a:p>
                      <a:endParaRPr lang="en-US"/>
                    </a:p>
                  </a:txBody>
                  <a:tcPr/>
                </a:tc>
                <a:tc>
                  <a:txBody>
                    <a:bodyPr/>
                    <a:lstStyle/>
                    <a:p>
                      <a:pPr marL="0" marR="0" algn="ctr">
                        <a:lnSpc>
                          <a:spcPct val="115000"/>
                        </a:lnSpc>
                        <a:spcBef>
                          <a:spcPts val="0"/>
                        </a:spcBef>
                        <a:spcAft>
                          <a:spcPts val="0"/>
                        </a:spcAft>
                      </a:pPr>
                      <a:r>
                        <a:rPr lang="vi-VN" sz="3200" dirty="0">
                          <a:effectLst/>
                          <a:latin typeface="+mj-lt"/>
                        </a:rPr>
                        <a:t>Thể Lịch sự</a:t>
                      </a:r>
                      <a:endParaRPr lang="en-US" sz="3200" dirty="0">
                        <a:effectLst/>
                        <a:latin typeface="+mj-lt"/>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3200" dirty="0">
                          <a:effectLst/>
                          <a:latin typeface="+mj-lt"/>
                        </a:rPr>
                        <a:t>Thể thông thường</a:t>
                      </a:r>
                      <a:endParaRPr lang="en-US" sz="3200" dirty="0">
                        <a:effectLst/>
                        <a:latin typeface="+mj-lt"/>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491039"/>
                  </a:ext>
                </a:extLst>
              </a:tr>
              <a:tr h="533000">
                <a:tc rowSpan="3">
                  <a:txBody>
                    <a:bodyPr/>
                    <a:lstStyle/>
                    <a:p>
                      <a:pPr marL="0" marR="0" algn="ctr">
                        <a:lnSpc>
                          <a:spcPct val="115000"/>
                        </a:lnSpc>
                        <a:spcBef>
                          <a:spcPts val="0"/>
                        </a:spcBef>
                        <a:spcAft>
                          <a:spcPts val="0"/>
                        </a:spcAft>
                      </a:pPr>
                      <a:r>
                        <a:rPr lang="en-US" sz="3600" dirty="0">
                          <a:effectLst/>
                        </a:rPr>
                        <a:t> </a:t>
                      </a:r>
                      <a:endParaRPr lang="en-US" sz="3200" dirty="0">
                        <a:effectLst/>
                      </a:endParaRPr>
                    </a:p>
                    <a:p>
                      <a:pPr marL="0" marR="0" algn="ctr">
                        <a:lnSpc>
                          <a:spcPct val="115000"/>
                        </a:lnSpc>
                        <a:spcBef>
                          <a:spcPts val="0"/>
                        </a:spcBef>
                        <a:spcAft>
                          <a:spcPts val="0"/>
                        </a:spcAft>
                      </a:pPr>
                      <a:r>
                        <a:rPr lang="vi-VN" sz="3600" dirty="0">
                          <a:effectLst/>
                          <a:latin typeface="+mj-lt"/>
                        </a:rPr>
                        <a:t>I</a:t>
                      </a:r>
                      <a:endParaRPr lang="en-US" sz="3200" dirty="0">
                        <a:effectLst/>
                        <a:latin typeface="+mj-lt"/>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585226281"/>
                  </a:ext>
                </a:extLst>
              </a:tr>
              <a:tr h="533000">
                <a:tc vMerge="1">
                  <a:txBody>
                    <a:bodyPr/>
                    <a:lstStyle/>
                    <a:p>
                      <a:endParaRPr lang="en-US"/>
                    </a:p>
                  </a:txBody>
                  <a:tcP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91317143"/>
                  </a:ext>
                </a:extLst>
              </a:tr>
              <a:tr h="533000">
                <a:tc vMerge="1">
                  <a:txBody>
                    <a:bodyPr/>
                    <a:lstStyle/>
                    <a:p>
                      <a:endParaRPr lang="en-US"/>
                    </a:p>
                  </a:txBody>
                  <a:tcP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24403715"/>
                  </a:ext>
                </a:extLst>
              </a:tr>
              <a:tr h="533000">
                <a:tc rowSpan="2">
                  <a:txBody>
                    <a:bodyPr/>
                    <a:lstStyle/>
                    <a:p>
                      <a:pPr marL="0" marR="0" algn="ctr">
                        <a:lnSpc>
                          <a:spcPct val="115000"/>
                        </a:lnSpc>
                        <a:spcBef>
                          <a:spcPts val="0"/>
                        </a:spcBef>
                        <a:spcAft>
                          <a:spcPts val="0"/>
                        </a:spcAft>
                      </a:pPr>
                      <a:r>
                        <a:rPr lang="vi-VN" sz="3600" dirty="0">
                          <a:effectLst/>
                          <a:latin typeface="+mj-lt"/>
                        </a:rPr>
                        <a:t>II</a:t>
                      </a:r>
                      <a:endParaRPr lang="en-US" sz="3200" dirty="0">
                        <a:effectLst/>
                        <a:latin typeface="+mj-lt"/>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213176272"/>
                  </a:ext>
                </a:extLst>
              </a:tr>
              <a:tr h="533000">
                <a:tc vMerge="1">
                  <a:txBody>
                    <a:bodyPr/>
                    <a:lstStyle/>
                    <a:p>
                      <a:endParaRPr lang="en-US"/>
                    </a:p>
                  </a:txBody>
                  <a:tcP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932292094"/>
                  </a:ext>
                </a:extLst>
              </a:tr>
              <a:tr h="533000">
                <a:tc rowSpan="2">
                  <a:txBody>
                    <a:bodyPr/>
                    <a:lstStyle/>
                    <a:p>
                      <a:pPr marL="0" marR="0" algn="ctr">
                        <a:lnSpc>
                          <a:spcPct val="115000"/>
                        </a:lnSpc>
                        <a:spcBef>
                          <a:spcPts val="0"/>
                        </a:spcBef>
                        <a:spcAft>
                          <a:spcPts val="0"/>
                        </a:spcAft>
                      </a:pPr>
                      <a:r>
                        <a:rPr lang="vi-VN" sz="3600" dirty="0">
                          <a:effectLst/>
                          <a:latin typeface="+mj-lt"/>
                        </a:rPr>
                        <a:t>III</a:t>
                      </a:r>
                      <a:endParaRPr lang="en-US" sz="3200" dirty="0">
                        <a:effectLst/>
                        <a:latin typeface="+mj-lt"/>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474296464"/>
                  </a:ext>
                </a:extLst>
              </a:tr>
              <a:tr h="533000">
                <a:tc vMerge="1">
                  <a:txBody>
                    <a:bodyPr/>
                    <a:lstStyle/>
                    <a:p>
                      <a:endParaRPr lang="en-US"/>
                    </a:p>
                  </a:txBody>
                  <a:tcP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952629025"/>
                  </a:ext>
                </a:extLst>
              </a:tr>
            </a:tbl>
          </a:graphicData>
        </a:graphic>
      </p:graphicFrame>
      <p:sp>
        <p:nvSpPr>
          <p:cNvPr id="6" name="TextBox 5">
            <a:extLst>
              <a:ext uri="{FF2B5EF4-FFF2-40B4-BE49-F238E27FC236}">
                <a16:creationId xmlns:a16="http://schemas.microsoft.com/office/drawing/2014/main" id="{DD6BC3A4-2538-4594-A3D9-76D69EC1FF54}"/>
              </a:ext>
            </a:extLst>
          </p:cNvPr>
          <p:cNvSpPr txBox="1"/>
          <p:nvPr/>
        </p:nvSpPr>
        <p:spPr>
          <a:xfrm>
            <a:off x="1858781" y="2314894"/>
            <a:ext cx="1903750" cy="646331"/>
          </a:xfrm>
          <a:prstGeom prst="rect">
            <a:avLst/>
          </a:prstGeom>
          <a:noFill/>
        </p:spPr>
        <p:txBody>
          <a:bodyPr wrap="square" rtlCol="0">
            <a:spAutoFit/>
          </a:bodyPr>
          <a:lstStyle/>
          <a:p>
            <a:r>
              <a:rPr lang="ja-JP" sz="3600">
                <a:effectLst/>
                <a:latin typeface="游明朝" panose="02020400000000000000" pitchFamily="18" charset="-128"/>
                <a:ea typeface="游明朝" panose="02020400000000000000" pitchFamily="18" charset="-128"/>
              </a:rPr>
              <a:t>行きま</a:t>
            </a:r>
            <a:endParaRPr lang="en-US" sz="36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7" name="TextBox 6">
            <a:extLst>
              <a:ext uri="{FF2B5EF4-FFF2-40B4-BE49-F238E27FC236}">
                <a16:creationId xmlns:a16="http://schemas.microsoft.com/office/drawing/2014/main" id="{48566587-3412-480B-AC4C-5FE3AC4A8457}"/>
              </a:ext>
            </a:extLst>
          </p:cNvPr>
          <p:cNvSpPr txBox="1"/>
          <p:nvPr/>
        </p:nvSpPr>
        <p:spPr>
          <a:xfrm>
            <a:off x="1782479" y="2774460"/>
            <a:ext cx="2094944"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飲みます</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8" name="TextBox 7">
            <a:extLst>
              <a:ext uri="{FF2B5EF4-FFF2-40B4-BE49-F238E27FC236}">
                <a16:creationId xmlns:a16="http://schemas.microsoft.com/office/drawing/2014/main" id="{92B5B173-C6E1-4864-A784-0FCD9DB73D4C}"/>
              </a:ext>
            </a:extLst>
          </p:cNvPr>
          <p:cNvSpPr txBox="1"/>
          <p:nvPr/>
        </p:nvSpPr>
        <p:spPr>
          <a:xfrm>
            <a:off x="4982267" y="2277149"/>
            <a:ext cx="2094944"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行けます</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9" name="TextBox 8">
            <a:extLst>
              <a:ext uri="{FF2B5EF4-FFF2-40B4-BE49-F238E27FC236}">
                <a16:creationId xmlns:a16="http://schemas.microsoft.com/office/drawing/2014/main" id="{1E93D97A-4E2D-4590-AD68-BD11B4238932}"/>
              </a:ext>
            </a:extLst>
          </p:cNvPr>
          <p:cNvSpPr txBox="1"/>
          <p:nvPr/>
        </p:nvSpPr>
        <p:spPr>
          <a:xfrm>
            <a:off x="5024138" y="2830531"/>
            <a:ext cx="2094944"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飲めます</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10" name="TextBox 9">
            <a:extLst>
              <a:ext uri="{FF2B5EF4-FFF2-40B4-BE49-F238E27FC236}">
                <a16:creationId xmlns:a16="http://schemas.microsoft.com/office/drawing/2014/main" id="{21ECDCB8-C07A-4274-893D-D4AED3CB4943}"/>
              </a:ext>
            </a:extLst>
          </p:cNvPr>
          <p:cNvSpPr txBox="1"/>
          <p:nvPr/>
        </p:nvSpPr>
        <p:spPr>
          <a:xfrm>
            <a:off x="8671944" y="2246393"/>
            <a:ext cx="2094944"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行ける</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11" name="TextBox 10">
            <a:extLst>
              <a:ext uri="{FF2B5EF4-FFF2-40B4-BE49-F238E27FC236}">
                <a16:creationId xmlns:a16="http://schemas.microsoft.com/office/drawing/2014/main" id="{D1012716-F517-4CB2-98A3-EFAEC7AA5E7F}"/>
              </a:ext>
            </a:extLst>
          </p:cNvPr>
          <p:cNvSpPr txBox="1"/>
          <p:nvPr/>
        </p:nvSpPr>
        <p:spPr>
          <a:xfrm>
            <a:off x="8431402" y="2823453"/>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飲める</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12" name="TextBox 11">
            <a:extLst>
              <a:ext uri="{FF2B5EF4-FFF2-40B4-BE49-F238E27FC236}">
                <a16:creationId xmlns:a16="http://schemas.microsoft.com/office/drawing/2014/main" id="{4ECBCE94-B30C-473C-BCD7-02D14F6EBF0A}"/>
              </a:ext>
            </a:extLst>
          </p:cNvPr>
          <p:cNvSpPr txBox="1"/>
          <p:nvPr/>
        </p:nvSpPr>
        <p:spPr>
          <a:xfrm>
            <a:off x="1570287" y="3333564"/>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話します</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13" name="TextBox 12">
            <a:extLst>
              <a:ext uri="{FF2B5EF4-FFF2-40B4-BE49-F238E27FC236}">
                <a16:creationId xmlns:a16="http://schemas.microsoft.com/office/drawing/2014/main" id="{052B85C7-C46C-4ECA-A3DB-E648478B0CFA}"/>
              </a:ext>
            </a:extLst>
          </p:cNvPr>
          <p:cNvSpPr txBox="1"/>
          <p:nvPr/>
        </p:nvSpPr>
        <p:spPr>
          <a:xfrm>
            <a:off x="4825651" y="3326895"/>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話せます</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14" name="TextBox 13">
            <a:extLst>
              <a:ext uri="{FF2B5EF4-FFF2-40B4-BE49-F238E27FC236}">
                <a16:creationId xmlns:a16="http://schemas.microsoft.com/office/drawing/2014/main" id="{E39BADD8-1276-4A24-AF13-FDBE8959F808}"/>
              </a:ext>
            </a:extLst>
          </p:cNvPr>
          <p:cNvSpPr txBox="1"/>
          <p:nvPr/>
        </p:nvSpPr>
        <p:spPr>
          <a:xfrm>
            <a:off x="8488004" y="3322404"/>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話せる</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15" name="TextBox 14">
            <a:extLst>
              <a:ext uri="{FF2B5EF4-FFF2-40B4-BE49-F238E27FC236}">
                <a16:creationId xmlns:a16="http://schemas.microsoft.com/office/drawing/2014/main" id="{C941C981-F831-41D7-9CF5-2C4B6DF636B8}"/>
              </a:ext>
            </a:extLst>
          </p:cNvPr>
          <p:cNvSpPr txBox="1"/>
          <p:nvPr/>
        </p:nvSpPr>
        <p:spPr>
          <a:xfrm>
            <a:off x="4774380" y="3865149"/>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見られる</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16" name="TextBox 15">
            <a:extLst>
              <a:ext uri="{FF2B5EF4-FFF2-40B4-BE49-F238E27FC236}">
                <a16:creationId xmlns:a16="http://schemas.microsoft.com/office/drawing/2014/main" id="{E697E0A8-184C-44FD-B67A-FDCADB9821C5}"/>
              </a:ext>
            </a:extLst>
          </p:cNvPr>
          <p:cNvSpPr txBox="1"/>
          <p:nvPr/>
        </p:nvSpPr>
        <p:spPr>
          <a:xfrm>
            <a:off x="8488004" y="3865149"/>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見れれる</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17" name="TextBox 16">
            <a:extLst>
              <a:ext uri="{FF2B5EF4-FFF2-40B4-BE49-F238E27FC236}">
                <a16:creationId xmlns:a16="http://schemas.microsoft.com/office/drawing/2014/main" id="{9E67F209-4B53-4B9D-8D58-913A1C48A65A}"/>
              </a:ext>
            </a:extLst>
          </p:cNvPr>
          <p:cNvSpPr txBox="1"/>
          <p:nvPr/>
        </p:nvSpPr>
        <p:spPr>
          <a:xfrm>
            <a:off x="1559703" y="3865149"/>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見ます</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18" name="TextBox 17">
            <a:extLst>
              <a:ext uri="{FF2B5EF4-FFF2-40B4-BE49-F238E27FC236}">
                <a16:creationId xmlns:a16="http://schemas.microsoft.com/office/drawing/2014/main" id="{979777BA-8814-4FEF-891A-1C1F0927C0E4}"/>
              </a:ext>
            </a:extLst>
          </p:cNvPr>
          <p:cNvSpPr txBox="1"/>
          <p:nvPr/>
        </p:nvSpPr>
        <p:spPr>
          <a:xfrm>
            <a:off x="1549119" y="4412339"/>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食べます</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19" name="TextBox 18">
            <a:extLst>
              <a:ext uri="{FF2B5EF4-FFF2-40B4-BE49-F238E27FC236}">
                <a16:creationId xmlns:a16="http://schemas.microsoft.com/office/drawing/2014/main" id="{BC612E33-EFB9-4AF1-8DFA-5133809E9A49}"/>
              </a:ext>
            </a:extLst>
          </p:cNvPr>
          <p:cNvSpPr txBox="1"/>
          <p:nvPr/>
        </p:nvSpPr>
        <p:spPr>
          <a:xfrm>
            <a:off x="4710626" y="4408036"/>
            <a:ext cx="2770747" cy="695832"/>
          </a:xfrm>
          <a:prstGeom prst="rect">
            <a:avLst/>
          </a:prstGeom>
          <a:noFill/>
        </p:spPr>
        <p:txBody>
          <a:bodyPr wrap="square" rtlCol="0">
            <a:spAutoFit/>
          </a:bodyPr>
          <a:lstStyle/>
          <a:p>
            <a:pPr marL="0" marR="0" algn="ctr">
              <a:lnSpc>
                <a:spcPct val="115000"/>
              </a:lnSpc>
              <a:spcBef>
                <a:spcPts val="0"/>
              </a:spcBef>
              <a:spcAft>
                <a:spcPts val="0"/>
              </a:spcAft>
            </a:pPr>
            <a:r>
              <a:rPr lang="ja-JP" sz="3600">
                <a:effectLst/>
                <a:latin typeface="游明朝" panose="02020400000000000000" pitchFamily="18" charset="-128"/>
                <a:ea typeface="游明朝" panose="02020400000000000000" pitchFamily="18" charset="-128"/>
              </a:rPr>
              <a:t>食べられま</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20" name="TextBox 19">
            <a:extLst>
              <a:ext uri="{FF2B5EF4-FFF2-40B4-BE49-F238E27FC236}">
                <a16:creationId xmlns:a16="http://schemas.microsoft.com/office/drawing/2014/main" id="{FBEA31E5-2AEC-4726-9242-988ABCE4A4D9}"/>
              </a:ext>
            </a:extLst>
          </p:cNvPr>
          <p:cNvSpPr txBox="1"/>
          <p:nvPr/>
        </p:nvSpPr>
        <p:spPr>
          <a:xfrm>
            <a:off x="8464057" y="4408036"/>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食べれる</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21" name="TextBox 20">
            <a:extLst>
              <a:ext uri="{FF2B5EF4-FFF2-40B4-BE49-F238E27FC236}">
                <a16:creationId xmlns:a16="http://schemas.microsoft.com/office/drawing/2014/main" id="{3E96C0B5-0C47-4783-A744-FAE7DF6C7B06}"/>
              </a:ext>
            </a:extLst>
          </p:cNvPr>
          <p:cNvSpPr txBox="1"/>
          <p:nvPr/>
        </p:nvSpPr>
        <p:spPr>
          <a:xfrm>
            <a:off x="1549119" y="4934678"/>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きます</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22" name="TextBox 21">
            <a:extLst>
              <a:ext uri="{FF2B5EF4-FFF2-40B4-BE49-F238E27FC236}">
                <a16:creationId xmlns:a16="http://schemas.microsoft.com/office/drawing/2014/main" id="{DE3EBDA6-AFE2-49D0-9572-7874C8A8F582}"/>
              </a:ext>
            </a:extLst>
          </p:cNvPr>
          <p:cNvSpPr txBox="1"/>
          <p:nvPr/>
        </p:nvSpPr>
        <p:spPr>
          <a:xfrm>
            <a:off x="4718949" y="4952806"/>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こられます</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23" name="TextBox 22">
            <a:extLst>
              <a:ext uri="{FF2B5EF4-FFF2-40B4-BE49-F238E27FC236}">
                <a16:creationId xmlns:a16="http://schemas.microsoft.com/office/drawing/2014/main" id="{5DAE93A8-2D04-42D9-9501-C65059FEE33D}"/>
              </a:ext>
            </a:extLst>
          </p:cNvPr>
          <p:cNvSpPr txBox="1"/>
          <p:nvPr/>
        </p:nvSpPr>
        <p:spPr>
          <a:xfrm>
            <a:off x="8488004" y="5475414"/>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できる</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24" name="TextBox 23">
            <a:extLst>
              <a:ext uri="{FF2B5EF4-FFF2-40B4-BE49-F238E27FC236}">
                <a16:creationId xmlns:a16="http://schemas.microsoft.com/office/drawing/2014/main" id="{DBBC9805-55C1-4FC9-AB02-5D9ADBB9A81C}"/>
              </a:ext>
            </a:extLst>
          </p:cNvPr>
          <p:cNvSpPr txBox="1"/>
          <p:nvPr/>
        </p:nvSpPr>
        <p:spPr>
          <a:xfrm>
            <a:off x="8503748" y="4957240"/>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こられる</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25" name="TextBox 24">
            <a:extLst>
              <a:ext uri="{FF2B5EF4-FFF2-40B4-BE49-F238E27FC236}">
                <a16:creationId xmlns:a16="http://schemas.microsoft.com/office/drawing/2014/main" id="{2EFDFC66-4784-4FCB-9F8E-E9B70758E4ED}"/>
              </a:ext>
            </a:extLst>
          </p:cNvPr>
          <p:cNvSpPr txBox="1"/>
          <p:nvPr/>
        </p:nvSpPr>
        <p:spPr>
          <a:xfrm>
            <a:off x="4807127" y="5475414"/>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できます</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26" name="TextBox 25">
            <a:extLst>
              <a:ext uri="{FF2B5EF4-FFF2-40B4-BE49-F238E27FC236}">
                <a16:creationId xmlns:a16="http://schemas.microsoft.com/office/drawing/2014/main" id="{A4B3C6DD-E712-405A-BD21-CD03A18F6B76}"/>
              </a:ext>
            </a:extLst>
          </p:cNvPr>
          <p:cNvSpPr txBox="1"/>
          <p:nvPr/>
        </p:nvSpPr>
        <p:spPr>
          <a:xfrm>
            <a:off x="1588810" y="5476124"/>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します</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335992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fade">
                                      <p:cBhvr>
                                        <p:cTn id="85" dur="500"/>
                                        <p:tgtEl>
                                          <p:spTgt spid="26"/>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ABFA15-ACEB-4073-A6D6-00D6D35D5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71" y="0"/>
            <a:ext cx="2094945" cy="702365"/>
          </a:xfrm>
          <a:prstGeom prst="rect">
            <a:avLst/>
          </a:prstGeom>
        </p:spPr>
      </p:pic>
      <p:sp>
        <p:nvSpPr>
          <p:cNvPr id="5" name="TextBox 4">
            <a:extLst>
              <a:ext uri="{FF2B5EF4-FFF2-40B4-BE49-F238E27FC236}">
                <a16:creationId xmlns:a16="http://schemas.microsoft.com/office/drawing/2014/main" id="{806676F1-980E-43F9-BD13-75D5116BE8E0}"/>
              </a:ext>
            </a:extLst>
          </p:cNvPr>
          <p:cNvSpPr txBox="1"/>
          <p:nvPr/>
        </p:nvSpPr>
        <p:spPr>
          <a:xfrm>
            <a:off x="465275" y="1349551"/>
            <a:ext cx="11726725" cy="5513882"/>
          </a:xfrm>
          <a:prstGeom prst="rect">
            <a:avLst/>
          </a:prstGeom>
          <a:noFill/>
        </p:spPr>
        <p:txBody>
          <a:bodyPr wrap="square">
            <a:spAutoFit/>
          </a:bodyPr>
          <a:lstStyle/>
          <a:p>
            <a:pPr marL="342900" marR="0" lvl="0" indent="-342900">
              <a:lnSpc>
                <a:spcPct val="115000"/>
              </a:lnSpc>
              <a:spcBef>
                <a:spcPts val="0"/>
              </a:spcBef>
              <a:spcAft>
                <a:spcPts val="0"/>
              </a:spcAft>
              <a:buFont typeface="Times New Roman" panose="02020603050405020304" pitchFamily="18" charset="0"/>
              <a:buChar char="-"/>
            </a:pPr>
            <a:r>
              <a:rPr lang="vi-VN" sz="2800" dirty="0">
                <a:effectLst/>
                <a:latin typeface="Times New Roman" panose="02020603050405020304" pitchFamily="18" charset="0"/>
                <a:ea typeface="Yu Mincho" panose="02020400000000000000" pitchFamily="18" charset="-128"/>
                <a:cs typeface="Times New Roman" panose="02020603050405020304" pitchFamily="18" charset="0"/>
              </a:rPr>
              <a:t>Được biến đổi như động từ </a:t>
            </a:r>
            <a:r>
              <a:rPr lang="vi-VN" sz="2800" b="1" dirty="0">
                <a:solidFill>
                  <a:srgbClr val="FF0000"/>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rPr>
              <a:t>nhóm II</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p>
            <a:pPr marL="342900" marR="0" lvl="0" indent="-342900">
              <a:lnSpc>
                <a:spcPct val="115000"/>
              </a:lnSpc>
              <a:spcBef>
                <a:spcPts val="0"/>
              </a:spcBef>
              <a:spcAft>
                <a:spcPts val="0"/>
              </a:spcAft>
              <a:buFont typeface="Times New Roman" panose="02020603050405020304" pitchFamily="18" charset="0"/>
              <a:buChar char="-"/>
            </a:pPr>
            <a:endParaRPr lang="en-US" sz="2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nSpc>
                <a:spcPct val="115000"/>
              </a:lnSpc>
              <a:spcBef>
                <a:spcPts val="0"/>
              </a:spcBef>
              <a:spcAft>
                <a:spcPts val="0"/>
              </a:spcAft>
              <a:buFont typeface="Times New Roman" panose="02020603050405020304" pitchFamily="18" charset="0"/>
              <a:buChar char="-"/>
            </a:pPr>
            <a:r>
              <a:rPr lang="vi-VN" sz="2800" dirty="0">
                <a:effectLst/>
                <a:latin typeface="Times New Roman" panose="02020603050405020304" pitchFamily="18" charset="0"/>
                <a:ea typeface="Yu Mincho" panose="02020400000000000000" pitchFamily="18" charset="-128"/>
                <a:cs typeface="Times New Roman" panose="02020603050405020304" pitchFamily="18" charset="0"/>
              </a:rPr>
              <a:t>[</a:t>
            </a:r>
            <a:r>
              <a:rPr lang="ja-JP" sz="2800" dirty="0">
                <a:effectLst/>
                <a:latin typeface="Times New Roman" panose="02020603050405020304" pitchFamily="18" charset="0"/>
                <a:ea typeface="Yu Mincho" panose="02020400000000000000" pitchFamily="18" charset="-128"/>
                <a:cs typeface="Times New Roman" panose="02020603050405020304" pitchFamily="18" charset="0"/>
              </a:rPr>
              <a:t>わかります</a:t>
            </a:r>
            <a:r>
              <a:rPr lang="vi-VN" sz="2800" dirty="0">
                <a:effectLst/>
                <a:latin typeface="Times New Roman" panose="02020603050405020304" pitchFamily="18" charset="0"/>
                <a:ea typeface="Yu Mincho" panose="02020400000000000000" pitchFamily="18" charset="-128"/>
                <a:cs typeface="Times New Roman" panose="02020603050405020304" pitchFamily="18" charset="0"/>
              </a:rPr>
              <a:t>] và [</a:t>
            </a:r>
            <a:r>
              <a:rPr lang="ja-JP" sz="2800" dirty="0">
                <a:effectLst/>
                <a:latin typeface="Times New Roman" panose="02020603050405020304" pitchFamily="18" charset="0"/>
                <a:ea typeface="Yu Mincho" panose="02020400000000000000" pitchFamily="18" charset="-128"/>
                <a:cs typeface="Times New Roman" panose="02020603050405020304" pitchFamily="18" charset="0"/>
              </a:rPr>
              <a:t>知る</a:t>
            </a:r>
            <a:r>
              <a:rPr lang="vi-VN" sz="2800" dirty="0">
                <a:effectLst/>
                <a:latin typeface="Times New Roman" panose="02020603050405020304" pitchFamily="18" charset="0"/>
                <a:ea typeface="Yu Mincho" panose="02020400000000000000" pitchFamily="18" charset="-128"/>
                <a:cs typeface="Times New Roman" panose="02020603050405020304" pitchFamily="18" charset="0"/>
              </a:rPr>
              <a:t>] </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p>
            <a:pPr marR="0" lvl="0">
              <a:lnSpc>
                <a:spcPct val="115000"/>
              </a:lnSpc>
              <a:spcBef>
                <a:spcPts val="0"/>
              </a:spcBef>
              <a:spcAft>
                <a:spcPts val="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    </a:t>
            </a:r>
            <a:r>
              <a:rPr lang="vi-VN" sz="2800" dirty="0">
                <a:effectLst/>
                <a:latin typeface="Times New Roman" panose="02020603050405020304" pitchFamily="18" charset="0"/>
                <a:ea typeface="Yu Mincho" panose="02020400000000000000" pitchFamily="18" charset="-128"/>
                <a:cs typeface="Times New Roman" panose="02020603050405020304" pitchFamily="18" charset="0"/>
              </a:rPr>
              <a:t>tự thân đã mang nghĩa khả năng</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p>
            <a:pPr marL="0" marR="0">
              <a:lnSpc>
                <a:spcPct val="115000"/>
              </a:lnSpc>
              <a:spcBef>
                <a:spcPts val="0"/>
              </a:spcBef>
              <a:spcAft>
                <a:spcPts val="0"/>
              </a:spcAft>
            </a:pPr>
            <a:r>
              <a:rPr lang="vi-VN" sz="2800" dirty="0">
                <a:effectLst/>
                <a:latin typeface="Times New Roman" panose="02020603050405020304" pitchFamily="18" charset="0"/>
                <a:ea typeface="Yu Mincho" panose="02020400000000000000" pitchFamily="18" charset="-128"/>
                <a:cs typeface="Times New Roman" panose="02020603050405020304" pitchFamily="18" charset="0"/>
              </a:rPr>
              <a:t> </a:t>
            </a:r>
            <a:endParaRPr lang="en-US" altLang="ja-JP" sz="2800" dirty="0">
              <a:effectLst/>
              <a:latin typeface="Times New Roman" panose="02020603050405020304" pitchFamily="18" charset="0"/>
              <a:ea typeface="Yu Mincho" panose="02020400000000000000" pitchFamily="18" charset="-128"/>
              <a:cs typeface="Times New Roman" panose="02020603050405020304" pitchFamily="18" charset="0"/>
            </a:endParaRPr>
          </a:p>
          <a:p>
            <a:pPr marL="0" marR="0">
              <a:lnSpc>
                <a:spcPct val="115000"/>
              </a:lnSpc>
              <a:spcBef>
                <a:spcPts val="0"/>
              </a:spcBef>
              <a:spcAft>
                <a:spcPts val="0"/>
              </a:spcAft>
            </a:pPr>
            <a:r>
              <a:rPr lang="ja-JP" sz="2800" dirty="0">
                <a:effectLst/>
                <a:latin typeface="Times New Roman" panose="02020603050405020304" pitchFamily="18" charset="0"/>
                <a:ea typeface="Yu Mincho" panose="02020400000000000000" pitchFamily="18" charset="-128"/>
                <a:cs typeface="Times New Roman" panose="02020603050405020304" pitchFamily="18" charset="0"/>
              </a:rPr>
              <a:t>私は　英語</a:t>
            </a:r>
            <a:r>
              <a:rPr lang="ja-JP" sz="2800" b="1" dirty="0">
                <a:solidFill>
                  <a:srgbClr val="FF0000"/>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rPr>
              <a:t>を</a:t>
            </a:r>
            <a:r>
              <a:rPr lang="ja-JP" sz="2800" dirty="0">
                <a:effectLst/>
                <a:latin typeface="Times New Roman" panose="02020603050405020304" pitchFamily="18" charset="0"/>
                <a:ea typeface="Yu Mincho" panose="02020400000000000000" pitchFamily="18" charset="-128"/>
                <a:cs typeface="Times New Roman" panose="02020603050405020304" pitchFamily="18" charset="0"/>
              </a:rPr>
              <a:t>話します。</a:t>
            </a:r>
            <a:r>
              <a:rPr lang="en-US" sz="2800" dirty="0" err="1">
                <a:effectLst/>
                <a:latin typeface="Times New Roman" panose="02020603050405020304" pitchFamily="18" charset="0"/>
                <a:ea typeface="Yu Mincho" panose="02020400000000000000" pitchFamily="18" charset="-128"/>
                <a:cs typeface="Times New Roman" panose="02020603050405020304" pitchFamily="18" charset="0"/>
              </a:rPr>
              <a:t>Tôi</a:t>
            </a:r>
            <a:r>
              <a:rPr lang="vi-VN" sz="2800" dirty="0">
                <a:effectLst/>
                <a:latin typeface="Times New Roman" panose="02020603050405020304" pitchFamily="18" charset="0"/>
                <a:ea typeface="Yu Mincho" panose="02020400000000000000" pitchFamily="18" charset="-128"/>
                <a:cs typeface="Times New Roman" panose="02020603050405020304" pitchFamily="18" charset="0"/>
              </a:rPr>
              <a:t> nói tiếng Nhật</a:t>
            </a:r>
            <a:endParaRPr lang="en-US" sz="2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115000"/>
              </a:lnSpc>
              <a:spcBef>
                <a:spcPts val="0"/>
              </a:spcBef>
              <a:spcAft>
                <a:spcPts val="0"/>
              </a:spcAft>
            </a:pPr>
            <a:r>
              <a:rPr lang="ja-JP" sz="2800" dirty="0">
                <a:effectLst/>
                <a:latin typeface="Times New Roman" panose="02020603050405020304" pitchFamily="18" charset="0"/>
                <a:ea typeface="Yu Mincho" panose="02020400000000000000" pitchFamily="18" charset="-128"/>
                <a:cs typeface="Times New Roman" panose="02020603050405020304" pitchFamily="18" charset="0"/>
              </a:rPr>
              <a:t>私は　英語</a:t>
            </a:r>
            <a:r>
              <a:rPr lang="ja-JP" sz="2800" b="1" dirty="0">
                <a:solidFill>
                  <a:srgbClr val="FF0000"/>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rPr>
              <a:t>が</a:t>
            </a:r>
            <a:r>
              <a:rPr lang="ja-JP" sz="2800" dirty="0">
                <a:effectLst/>
                <a:latin typeface="Times New Roman" panose="02020603050405020304" pitchFamily="18" charset="0"/>
                <a:ea typeface="Yu Mincho" panose="02020400000000000000" pitchFamily="18" charset="-128"/>
                <a:cs typeface="Times New Roman" panose="02020603050405020304" pitchFamily="18" charset="0"/>
              </a:rPr>
              <a:t>話せます。</a:t>
            </a:r>
            <a:r>
              <a:rPr lang="en-US" sz="2800" dirty="0" err="1">
                <a:effectLst/>
                <a:latin typeface="Times New Roman" panose="02020603050405020304" pitchFamily="18" charset="0"/>
                <a:ea typeface="Yu Mincho" panose="02020400000000000000" pitchFamily="18" charset="-128"/>
                <a:cs typeface="Times New Roman" panose="02020603050405020304" pitchFamily="18" charset="0"/>
              </a:rPr>
              <a:t>Tôi</a:t>
            </a:r>
            <a:r>
              <a:rPr lang="vi-VN" sz="2800" dirty="0">
                <a:effectLst/>
                <a:latin typeface="Times New Roman" panose="02020603050405020304" pitchFamily="18" charset="0"/>
                <a:ea typeface="Yu Mincho" panose="02020400000000000000" pitchFamily="18" charset="-128"/>
                <a:cs typeface="Times New Roman" panose="02020603050405020304" pitchFamily="18" charset="0"/>
              </a:rPr>
              <a:t> có thể nói tiếng Nhật.</a:t>
            </a:r>
            <a:endParaRPr lang="en-US" sz="2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115000"/>
              </a:lnSpc>
              <a:spcBef>
                <a:spcPts val="0"/>
              </a:spcBef>
              <a:spcAft>
                <a:spcPts val="0"/>
              </a:spcAft>
            </a:pPr>
            <a:r>
              <a:rPr lang="en-US" sz="2800" i="1" dirty="0">
                <a:effectLst/>
                <a:latin typeface="Times New Roman" panose="02020603050405020304" pitchFamily="18" charset="0"/>
                <a:ea typeface="Yu Mincho" panose="02020400000000000000" pitchFamily="18" charset="-128"/>
                <a:cs typeface="Times New Roman" panose="02020603050405020304" pitchFamily="18" charset="0"/>
              </a:rPr>
              <a:t>* </a:t>
            </a:r>
            <a:r>
              <a:rPr lang="vi-VN" sz="2800" i="1" dirty="0">
                <a:effectLst/>
                <a:latin typeface="Times New Roman" panose="02020603050405020304" pitchFamily="18" charset="0"/>
                <a:ea typeface="Yu Mincho" panose="02020400000000000000" pitchFamily="18" charset="-128"/>
                <a:cs typeface="Times New Roman" panose="02020603050405020304" pitchFamily="18" charset="0"/>
              </a:rPr>
              <a:t>Trong câu dùng động từ thể khả năng, trợ từ </a:t>
            </a:r>
            <a:r>
              <a:rPr lang="ja-JP" sz="2800" b="1" i="1" dirty="0">
                <a:solidFill>
                  <a:srgbClr val="FF0000"/>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rPr>
              <a:t>を</a:t>
            </a:r>
            <a:r>
              <a:rPr lang="en-US" altLang="ja-JP" sz="2800" i="1" dirty="0">
                <a:solidFill>
                  <a:srgbClr val="FF0000"/>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altLang="ja-JP" sz="2800" i="1" dirty="0">
                <a:effectLst/>
                <a:latin typeface="Yu Mincho Demibold" panose="02020600000000000000" pitchFamily="18" charset="-128"/>
                <a:ea typeface="Yu Mincho Demibold" panose="02020600000000000000" pitchFamily="18" charset="-128"/>
                <a:cs typeface="Times New Roman" panose="02020603050405020304" pitchFamily="18" charset="0"/>
              </a:rPr>
              <a:t>➡</a:t>
            </a:r>
            <a:r>
              <a:rPr lang="en-US" altLang="ja-JP" sz="2800" i="1" dirty="0">
                <a:effectLst/>
                <a:latin typeface="Times New Roman" panose="02020603050405020304" pitchFamily="18" charset="0"/>
                <a:ea typeface="Yu Mincho" panose="02020400000000000000" pitchFamily="18" charset="-128"/>
                <a:cs typeface="Times New Roman" panose="02020603050405020304" pitchFamily="18" charset="0"/>
              </a:rPr>
              <a:t> </a:t>
            </a:r>
            <a:r>
              <a:rPr lang="ja-JP" sz="2800" b="1" i="1" dirty="0">
                <a:solidFill>
                  <a:srgbClr val="FF0000"/>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rPr>
              <a:t>が</a:t>
            </a:r>
            <a:r>
              <a:rPr lang="vi-VN" sz="2800" i="1" dirty="0">
                <a:effectLst/>
                <a:latin typeface="Times New Roman" panose="02020603050405020304" pitchFamily="18" charset="0"/>
                <a:ea typeface="Yu Mincho" panose="02020400000000000000" pitchFamily="18" charset="-128"/>
                <a:cs typeface="Times New Roman" panose="02020603050405020304" pitchFamily="18" charset="0"/>
              </a:rPr>
              <a:t>. </a:t>
            </a:r>
            <a:endParaRPr lang="en-US" sz="2800" i="1" dirty="0">
              <a:effectLst/>
              <a:latin typeface="Times New Roman" panose="02020603050405020304" pitchFamily="18" charset="0"/>
              <a:ea typeface="Yu Mincho" panose="02020400000000000000" pitchFamily="18" charset="-128"/>
              <a:cs typeface="Times New Roman" panose="02020603050405020304" pitchFamily="18" charset="0"/>
            </a:endParaRPr>
          </a:p>
          <a:p>
            <a:pPr marL="0" marR="0">
              <a:lnSpc>
                <a:spcPct val="115000"/>
              </a:lnSpc>
              <a:spcBef>
                <a:spcPts val="0"/>
              </a:spcBef>
              <a:spcAft>
                <a:spcPts val="0"/>
              </a:spcAft>
            </a:pPr>
            <a:r>
              <a:rPr lang="en-US" sz="2800" i="1" dirty="0">
                <a:effectLst/>
                <a:latin typeface="Times New Roman" panose="02020603050405020304" pitchFamily="18" charset="0"/>
                <a:ea typeface="Yu Mincho" panose="02020400000000000000" pitchFamily="18" charset="-128"/>
                <a:cs typeface="Times New Roman" panose="02020603050405020304" pitchFamily="18" charset="0"/>
              </a:rPr>
              <a:t>* </a:t>
            </a:r>
            <a:r>
              <a:rPr lang="vi-VN" sz="2800" i="1" dirty="0">
                <a:effectLst/>
                <a:latin typeface="Times New Roman" panose="02020603050405020304" pitchFamily="18" charset="0"/>
                <a:ea typeface="Yu Mincho" panose="02020400000000000000" pitchFamily="18" charset="-128"/>
                <a:cs typeface="Times New Roman" panose="02020603050405020304" pitchFamily="18" charset="0"/>
              </a:rPr>
              <a:t>Các trợ từ ngoài khác ngoài </a:t>
            </a:r>
            <a:r>
              <a:rPr lang="ja-JP" sz="2800" i="1" dirty="0">
                <a:effectLst/>
                <a:latin typeface="Times New Roman" panose="02020603050405020304" pitchFamily="18" charset="0"/>
                <a:ea typeface="Yu Mincho" panose="02020400000000000000" pitchFamily="18" charset="-128"/>
                <a:cs typeface="Times New Roman" panose="02020603050405020304" pitchFamily="18" charset="0"/>
              </a:rPr>
              <a:t>を</a:t>
            </a:r>
            <a:r>
              <a:rPr lang="en-US" altLang="ja-JP" sz="2800" i="1" dirty="0">
                <a:effectLst/>
                <a:latin typeface="Times New Roman" panose="02020603050405020304" pitchFamily="18" charset="0"/>
                <a:ea typeface="Yu Mincho" panose="02020400000000000000" pitchFamily="18" charset="-128"/>
                <a:cs typeface="Times New Roman" panose="02020603050405020304" pitchFamily="18" charset="0"/>
              </a:rPr>
              <a:t> </a:t>
            </a:r>
            <a:r>
              <a:rPr lang="vi-VN" sz="2800" i="1" dirty="0">
                <a:effectLst/>
                <a:latin typeface="Times New Roman" panose="02020603050405020304" pitchFamily="18" charset="0"/>
                <a:ea typeface="Yu Mincho" panose="02020400000000000000" pitchFamily="18" charset="-128"/>
                <a:cs typeface="Times New Roman" panose="02020603050405020304" pitchFamily="18" charset="0"/>
              </a:rPr>
              <a:t>thì </a:t>
            </a:r>
            <a:r>
              <a:rPr lang="vi-VN" sz="2800" b="1" i="1" dirty="0">
                <a:solidFill>
                  <a:srgbClr val="FF0000"/>
                </a:solidFill>
                <a:effectLst/>
                <a:latin typeface="Times New Roman" panose="02020603050405020304" pitchFamily="18" charset="0"/>
                <a:ea typeface="Yu Mincho" panose="02020400000000000000" pitchFamily="18" charset="-128"/>
                <a:cs typeface="Times New Roman" panose="02020603050405020304" pitchFamily="18" charset="0"/>
              </a:rPr>
              <a:t>không thay đổi</a:t>
            </a:r>
            <a:r>
              <a:rPr lang="vi-VN" sz="2800" i="1" dirty="0">
                <a:effectLst/>
                <a:latin typeface="Times New Roman" panose="02020603050405020304" pitchFamily="18" charset="0"/>
                <a:ea typeface="Yu Mincho" panose="02020400000000000000" pitchFamily="18" charset="-128"/>
                <a:cs typeface="Times New Roman" panose="02020603050405020304" pitchFamily="18" charset="0"/>
              </a:rPr>
              <a:t>.</a:t>
            </a:r>
            <a:endParaRPr lang="en-US" sz="2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115000"/>
              </a:lnSpc>
              <a:spcBef>
                <a:spcPts val="0"/>
              </a:spcBef>
              <a:spcAft>
                <a:spcPts val="0"/>
              </a:spcAft>
            </a:pPr>
            <a:r>
              <a:rPr lang="ja-JP" sz="2800" dirty="0">
                <a:effectLst/>
                <a:latin typeface="Times New Roman" panose="02020603050405020304" pitchFamily="18" charset="0"/>
                <a:ea typeface="Yu Mincho" panose="02020400000000000000" pitchFamily="18" charset="-128"/>
                <a:cs typeface="Times New Roman" panose="02020603050405020304" pitchFamily="18" charset="0"/>
              </a:rPr>
              <a:t>一人で　うちへ　帰れますか。</a:t>
            </a:r>
            <a:r>
              <a:rPr lang="vi-VN" sz="2800" dirty="0">
                <a:effectLst/>
                <a:latin typeface="Times New Roman" panose="02020603050405020304" pitchFamily="18" charset="0"/>
                <a:ea typeface="Yu Mincho" panose="02020400000000000000" pitchFamily="18" charset="-128"/>
                <a:cs typeface="Times New Roman" panose="02020603050405020304" pitchFamily="18" charset="0"/>
              </a:rPr>
              <a:t>Bạn có thể trở về nhà một mình được không?</a:t>
            </a:r>
            <a:endParaRPr lang="en-US" sz="2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115000"/>
              </a:lnSpc>
              <a:spcBef>
                <a:spcPts val="0"/>
              </a:spcBef>
              <a:spcAft>
                <a:spcPts val="0"/>
              </a:spcAft>
            </a:pPr>
            <a:r>
              <a:rPr lang="ja-JP" sz="2800" dirty="0">
                <a:effectLst/>
                <a:latin typeface="Times New Roman" panose="02020603050405020304" pitchFamily="18" charset="0"/>
                <a:ea typeface="Yu Mincho" panose="02020400000000000000" pitchFamily="18" charset="-128"/>
                <a:cs typeface="Times New Roman" panose="02020603050405020304" pitchFamily="18" charset="0"/>
              </a:rPr>
              <a:t>先生に　会えませんでした。</a:t>
            </a:r>
            <a:r>
              <a:rPr lang="vi-VN" sz="2800" dirty="0">
                <a:effectLst/>
                <a:latin typeface="Times New Roman" panose="02020603050405020304" pitchFamily="18" charset="0"/>
                <a:ea typeface="Yu Mincho" panose="02020400000000000000" pitchFamily="18" charset="-128"/>
                <a:cs typeface="Times New Roman" panose="02020603050405020304" pitchFamily="18" charset="0"/>
              </a:rPr>
              <a:t>Tôi (đã) không thể gặp giáo viên.</a:t>
            </a:r>
            <a:endParaRPr lang="en-US" sz="2800" dirty="0">
              <a:effectLst/>
              <a:latin typeface="Calibri" panose="020F0502020204030204" pitchFamily="34" charset="0"/>
              <a:ea typeface="Yu Mincho" panose="02020400000000000000" pitchFamily="18" charset="-128"/>
              <a:cs typeface="Times New Roman" panose="02020603050405020304" pitchFamily="18" charset="0"/>
            </a:endParaRPr>
          </a:p>
        </p:txBody>
      </p:sp>
      <p:grpSp>
        <p:nvGrpSpPr>
          <p:cNvPr id="3" name="Group 2">
            <a:extLst>
              <a:ext uri="{FF2B5EF4-FFF2-40B4-BE49-F238E27FC236}">
                <a16:creationId xmlns:a16="http://schemas.microsoft.com/office/drawing/2014/main" id="{8452D93F-0AAE-4380-B63E-B8B16D9D6256}"/>
              </a:ext>
            </a:extLst>
          </p:cNvPr>
          <p:cNvGrpSpPr/>
          <p:nvPr/>
        </p:nvGrpSpPr>
        <p:grpSpPr>
          <a:xfrm>
            <a:off x="9473774" y="265238"/>
            <a:ext cx="2398426" cy="1503604"/>
            <a:chOff x="7120328" y="490088"/>
            <a:chExt cx="2398426" cy="1503604"/>
          </a:xfrm>
          <a:solidFill>
            <a:srgbClr val="00B050"/>
          </a:solidFill>
        </p:grpSpPr>
        <p:sp>
          <p:nvSpPr>
            <p:cNvPr id="2" name="Star: 32 Points 1">
              <a:extLst>
                <a:ext uri="{FF2B5EF4-FFF2-40B4-BE49-F238E27FC236}">
                  <a16:creationId xmlns:a16="http://schemas.microsoft.com/office/drawing/2014/main" id="{9ECEFDFE-3B3F-46C6-BA0E-DE4474482DAA}"/>
                </a:ext>
              </a:extLst>
            </p:cNvPr>
            <p:cNvSpPr/>
            <p:nvPr/>
          </p:nvSpPr>
          <p:spPr>
            <a:xfrm>
              <a:off x="7120328" y="490088"/>
              <a:ext cx="2398426" cy="1503604"/>
            </a:xfrm>
            <a:prstGeom prst="star32">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3D659DE-F30C-407A-A74D-08BE2AA6CA76}"/>
                </a:ext>
              </a:extLst>
            </p:cNvPr>
            <p:cNvSpPr txBox="1"/>
            <p:nvPr/>
          </p:nvSpPr>
          <p:spPr>
            <a:xfrm>
              <a:off x="7526301" y="902937"/>
              <a:ext cx="1700707" cy="707886"/>
            </a:xfrm>
            <a:prstGeom prst="rect">
              <a:avLst/>
            </a:prstGeom>
            <a:grpFill/>
          </p:spPr>
          <p:txBody>
            <a:bodyPr wrap="square" rtlCol="0">
              <a:spAutoFit/>
            </a:bodyPr>
            <a:lstStyle/>
            <a:p>
              <a:r>
                <a:rPr lang="en-US" sz="4000"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NOTE</a:t>
              </a:r>
            </a:p>
          </p:txBody>
        </p:sp>
      </p:grpSp>
      <p:sp>
        <p:nvSpPr>
          <p:cNvPr id="6" name="Rectangle: Rounded Corners 5">
            <a:extLst>
              <a:ext uri="{FF2B5EF4-FFF2-40B4-BE49-F238E27FC236}">
                <a16:creationId xmlns:a16="http://schemas.microsoft.com/office/drawing/2014/main" id="{814BA91E-17E0-4420-B4FC-9EA7C96E992D}"/>
              </a:ext>
            </a:extLst>
          </p:cNvPr>
          <p:cNvSpPr/>
          <p:nvPr/>
        </p:nvSpPr>
        <p:spPr>
          <a:xfrm>
            <a:off x="8342681" y="2259253"/>
            <a:ext cx="2893101" cy="104931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vi-VN" sz="3200" dirty="0">
                <a:effectLst/>
                <a:latin typeface="Times New Roman" panose="02020603050405020304" pitchFamily="18" charset="0"/>
                <a:ea typeface="Yu Mincho" panose="02020400000000000000" pitchFamily="18" charset="-128"/>
                <a:cs typeface="Times New Roman" panose="02020603050405020304" pitchFamily="18" charset="0"/>
              </a:rPr>
              <a:t>[</a:t>
            </a:r>
            <a:r>
              <a:rPr lang="ja-JP" sz="3200" dirty="0">
                <a:effectLst/>
                <a:latin typeface="Times New Roman" panose="02020603050405020304" pitchFamily="18" charset="0"/>
                <a:ea typeface="Yu Mincho" panose="02020400000000000000" pitchFamily="18" charset="-128"/>
                <a:cs typeface="Times New Roman" panose="02020603050405020304" pitchFamily="18" charset="0"/>
              </a:rPr>
              <a:t>わかれます</a:t>
            </a:r>
            <a:r>
              <a:rPr lang="vi-VN" sz="3200" dirty="0">
                <a:effectLst/>
                <a:latin typeface="Times New Roman" panose="02020603050405020304" pitchFamily="18" charset="0"/>
                <a:ea typeface="Yu Mincho" panose="02020400000000000000" pitchFamily="18" charset="-128"/>
                <a:cs typeface="Times New Roman" panose="02020603050405020304" pitchFamily="18" charset="0"/>
              </a:rPr>
              <a:t>] </a:t>
            </a:r>
            <a:endParaRPr lang="en-US" sz="32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32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ja-JP" sz="3200" dirty="0">
                <a:effectLst/>
                <a:latin typeface="Times New Roman" panose="02020603050405020304" pitchFamily="18" charset="0"/>
                <a:ea typeface="Yu Mincho" panose="02020400000000000000" pitchFamily="18" charset="-128"/>
                <a:cs typeface="Times New Roman" panose="02020603050405020304" pitchFamily="18" charset="0"/>
              </a:rPr>
              <a:t>知れる</a:t>
            </a:r>
            <a:r>
              <a:rPr lang="vi-VN" sz="3200" dirty="0">
                <a:effectLst/>
                <a:latin typeface="Times New Roman" panose="02020603050405020304" pitchFamily="18" charset="0"/>
                <a:ea typeface="Yu Mincho" panose="02020400000000000000" pitchFamily="18" charset="-128"/>
                <a:cs typeface="Times New Roman" panose="02020603050405020304" pitchFamily="18" charset="0"/>
              </a:rPr>
              <a:t>]</a:t>
            </a:r>
            <a:endParaRPr lang="en-US" sz="3200" dirty="0"/>
          </a:p>
        </p:txBody>
      </p:sp>
      <p:sp>
        <p:nvSpPr>
          <p:cNvPr id="14" name="Arrow: Right 13">
            <a:extLst>
              <a:ext uri="{FF2B5EF4-FFF2-40B4-BE49-F238E27FC236}">
                <a16:creationId xmlns:a16="http://schemas.microsoft.com/office/drawing/2014/main" id="{54D7AF7C-8EF9-4811-981E-A4B76F4D29A3}"/>
              </a:ext>
            </a:extLst>
          </p:cNvPr>
          <p:cNvSpPr/>
          <p:nvPr/>
        </p:nvSpPr>
        <p:spPr>
          <a:xfrm>
            <a:off x="5921113" y="2559053"/>
            <a:ext cx="1828800" cy="54391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5" name="Multiplication Sign 14">
            <a:extLst>
              <a:ext uri="{FF2B5EF4-FFF2-40B4-BE49-F238E27FC236}">
                <a16:creationId xmlns:a16="http://schemas.microsoft.com/office/drawing/2014/main" id="{613CA762-5007-413A-A003-80514D853CF5}"/>
              </a:ext>
            </a:extLst>
          </p:cNvPr>
          <p:cNvSpPr/>
          <p:nvPr/>
        </p:nvSpPr>
        <p:spPr>
          <a:xfrm>
            <a:off x="7974758" y="2105603"/>
            <a:ext cx="3687584" cy="1382841"/>
          </a:xfrm>
          <a:prstGeom prst="mathMultiply">
            <a:avLst>
              <a:gd name="adj1" fmla="val 7976"/>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37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6" presetClass="emph" presetSubtype="0" repeatCount="indefinite" fill="hold" nodeType="afterEffect">
                                  <p:stCondLst>
                                    <p:cond delay="0"/>
                                  </p:stCondLst>
                                  <p:childTnLst>
                                    <p:animEffect transition="out" filter="fade">
                                      <p:cBhvr>
                                        <p:cTn id="12" dur="1000" tmFilter="0, 0; .2, .5; .8, .5; 1, 0"/>
                                        <p:tgtEl>
                                          <p:spTgt spid="3"/>
                                        </p:tgtEl>
                                      </p:cBhvr>
                                    </p:animEffect>
                                    <p:animScale>
                                      <p:cBhvr>
                                        <p:cTn id="13" dur="500" autoRev="1" fill="hold"/>
                                        <p:tgtEl>
                                          <p:spTgt spid="3"/>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5" end="5"/>
                                            </p:txEl>
                                          </p:spTgt>
                                        </p:tgtEl>
                                        <p:attrNameLst>
                                          <p:attrName>style.visibility</p:attrName>
                                        </p:attrNameLst>
                                      </p:cBhvr>
                                      <p:to>
                                        <p:strVal val="visible"/>
                                      </p:to>
                                    </p:set>
                                    <p:animEffect transition="in" filter="fade">
                                      <p:cBhvr>
                                        <p:cTn id="44" dur="500"/>
                                        <p:tgtEl>
                                          <p:spTgt spid="5">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animEffect transition="in" filter="fade">
                                      <p:cBhvr>
                                        <p:cTn id="49" dur="500"/>
                                        <p:tgtEl>
                                          <p:spTgt spid="5">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5">
                                            <p:txEl>
                                              <p:pRg st="7" end="7"/>
                                            </p:txEl>
                                          </p:spTgt>
                                        </p:tgtEl>
                                        <p:attrNameLst>
                                          <p:attrName>style.visibility</p:attrName>
                                        </p:attrNameLst>
                                      </p:cBhvr>
                                      <p:to>
                                        <p:strVal val="visible"/>
                                      </p:to>
                                    </p:set>
                                    <p:animEffect transition="in" filter="fade">
                                      <p:cBhvr>
                                        <p:cTn id="54" dur="1000"/>
                                        <p:tgtEl>
                                          <p:spTgt spid="5">
                                            <p:txEl>
                                              <p:pRg st="7" end="7"/>
                                            </p:txEl>
                                          </p:spTgt>
                                        </p:tgtEl>
                                      </p:cBhvr>
                                    </p:animEffect>
                                    <p:anim calcmode="lin" valueType="num">
                                      <p:cBhvr>
                                        <p:cTn id="5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5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5">
                                            <p:txEl>
                                              <p:pRg st="8" end="8"/>
                                            </p:txEl>
                                          </p:spTgt>
                                        </p:tgtEl>
                                        <p:attrNameLst>
                                          <p:attrName>style.visibility</p:attrName>
                                        </p:attrNameLst>
                                      </p:cBhvr>
                                      <p:to>
                                        <p:strVal val="visible"/>
                                      </p:to>
                                    </p:set>
                                    <p:animEffect transition="in" filter="fade">
                                      <p:cBhvr>
                                        <p:cTn id="61" dur="1000"/>
                                        <p:tgtEl>
                                          <p:spTgt spid="5">
                                            <p:txEl>
                                              <p:pRg st="8" end="8"/>
                                            </p:txEl>
                                          </p:spTgt>
                                        </p:tgtEl>
                                      </p:cBhvr>
                                    </p:animEffect>
                                    <p:anim calcmode="lin" valueType="num">
                                      <p:cBhvr>
                                        <p:cTn id="62"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63"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
                                            <p:txEl>
                                              <p:pRg st="9" end="9"/>
                                            </p:txEl>
                                          </p:spTgt>
                                        </p:tgtEl>
                                        <p:attrNameLst>
                                          <p:attrName>style.visibility</p:attrName>
                                        </p:attrNameLst>
                                      </p:cBhvr>
                                      <p:to>
                                        <p:strVal val="visible"/>
                                      </p:to>
                                    </p:set>
                                    <p:animEffect transition="in" filter="fade">
                                      <p:cBhvr>
                                        <p:cTn id="68" dur="500"/>
                                        <p:tgtEl>
                                          <p:spTgt spid="5">
                                            <p:txEl>
                                              <p:pRg st="9" end="9"/>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
                                            <p:txEl>
                                              <p:pRg st="10" end="10"/>
                                            </p:txEl>
                                          </p:spTgt>
                                        </p:tgtEl>
                                        <p:attrNameLst>
                                          <p:attrName>style.visibility</p:attrName>
                                        </p:attrNameLst>
                                      </p:cBhvr>
                                      <p:to>
                                        <p:strVal val="visible"/>
                                      </p:to>
                                    </p:set>
                                    <p:animEffect transition="in" filter="fade">
                                      <p:cBhvr>
                                        <p:cTn id="73"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ABFA15-ACEB-4073-A6D6-00D6D35D5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71" y="0"/>
            <a:ext cx="2094945" cy="702365"/>
          </a:xfrm>
          <a:prstGeom prst="rect">
            <a:avLst/>
          </a:prstGeom>
        </p:spPr>
      </p:pic>
      <p:sp>
        <p:nvSpPr>
          <p:cNvPr id="5" name="TextBox 4">
            <a:extLst>
              <a:ext uri="{FF2B5EF4-FFF2-40B4-BE49-F238E27FC236}">
                <a16:creationId xmlns:a16="http://schemas.microsoft.com/office/drawing/2014/main" id="{D804D87A-4A92-4DF1-AFBD-D42878A9446E}"/>
              </a:ext>
            </a:extLst>
          </p:cNvPr>
          <p:cNvSpPr txBox="1"/>
          <p:nvPr/>
        </p:nvSpPr>
        <p:spPr>
          <a:xfrm>
            <a:off x="954157" y="1961322"/>
            <a:ext cx="10999304" cy="4025846"/>
          </a:xfrm>
          <a:prstGeom prst="rect">
            <a:avLst/>
          </a:prstGeom>
          <a:noFill/>
        </p:spPr>
        <p:txBody>
          <a:bodyPr wrap="square">
            <a:spAutoFit/>
          </a:bodyPr>
          <a:lstStyle/>
          <a:p>
            <a:pPr marL="0" marR="0">
              <a:lnSpc>
                <a:spcPct val="115000"/>
              </a:lnSpc>
              <a:spcBef>
                <a:spcPts val="0"/>
              </a:spcBef>
              <a:spcAft>
                <a:spcPts val="0"/>
              </a:spcAft>
            </a:pPr>
            <a:r>
              <a:rPr lang="en-US" sz="3200" dirty="0">
                <a:ln w="3175">
                  <a:solidFill>
                    <a:schemeClr val="tx1"/>
                  </a:solidFill>
                </a:ln>
                <a:latin typeface="Times New Roman" panose="02020603050405020304" pitchFamily="18" charset="0"/>
                <a:ea typeface="Yu Mincho" panose="02020400000000000000" pitchFamily="18" charset="-128"/>
                <a:cs typeface="Times New Roman" panose="02020603050405020304" pitchFamily="18" charset="0"/>
              </a:rPr>
              <a:t>    </a:t>
            </a:r>
            <a:r>
              <a:rPr lang="en-US" sz="3200" b="1" dirty="0">
                <a:ln w="3175">
                  <a:solidFill>
                    <a:schemeClr val="tx1"/>
                  </a:solidFill>
                </a:ln>
                <a:solidFill>
                  <a:srgbClr val="92D050"/>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rPr>
              <a:t>- </a:t>
            </a:r>
            <a:r>
              <a:rPr lang="vi-VN" sz="3200" b="1" dirty="0">
                <a:ln w="3175">
                  <a:solidFill>
                    <a:schemeClr val="tx1"/>
                  </a:solidFill>
                </a:ln>
                <a:solidFill>
                  <a:srgbClr val="92D050"/>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rPr>
              <a:t>Diễn tả năng lực của chủ thể.</a:t>
            </a:r>
            <a:endParaRPr lang="en-US" sz="2800" b="1" dirty="0">
              <a:ln w="3175">
                <a:solidFill>
                  <a:schemeClr val="tx1"/>
                </a:solidFill>
              </a:ln>
              <a:solidFill>
                <a:srgbClr val="92D050"/>
              </a:solidFill>
              <a:effectLst>
                <a:outerShdw blurRad="38100" dist="38100" dir="2700000" algn="tl">
                  <a:srgbClr val="000000">
                    <a:alpha val="43137"/>
                  </a:srgbClr>
                </a:outerShdw>
              </a:effectLst>
              <a:latin typeface="Calibri" panose="020F0502020204030204" pitchFamily="34" charset="0"/>
              <a:ea typeface="Yu Mincho" panose="02020400000000000000" pitchFamily="18" charset="-128"/>
              <a:cs typeface="Times New Roman" panose="02020603050405020304" pitchFamily="18" charset="0"/>
            </a:endParaRPr>
          </a:p>
          <a:p>
            <a:pPr marL="457200">
              <a:lnSpc>
                <a:spcPct val="115000"/>
              </a:lnSpc>
            </a:pPr>
            <a:r>
              <a:rPr lang="vi-VN" sz="3200" dirty="0">
                <a:effectLst/>
                <a:latin typeface="Times New Roman" panose="02020603050405020304" pitchFamily="18" charset="0"/>
                <a:ea typeface="Yu Mincho" panose="02020400000000000000" pitchFamily="18" charset="-128"/>
                <a:cs typeface="Times New Roman" panose="02020603050405020304" pitchFamily="18" charset="0"/>
              </a:rPr>
              <a:t>Anh Yamada có thể bơi khoảng 25m.</a:t>
            </a:r>
            <a:endParaRPr lang="en-US" sz="2800" dirty="0">
              <a:effectLst/>
              <a:latin typeface="Calibri" panose="020F0502020204030204" pitchFamily="34" charset="0"/>
              <a:ea typeface="Yu Mincho" panose="02020400000000000000" pitchFamily="18" charset="-128"/>
              <a:cs typeface="Times New Roman" panose="02020603050405020304" pitchFamily="18" charset="0"/>
            </a:endParaRPr>
          </a:p>
          <a:p>
            <a:pPr marL="457200" marR="0">
              <a:lnSpc>
                <a:spcPct val="115000"/>
              </a:lnSpc>
              <a:spcBef>
                <a:spcPts val="0"/>
              </a:spcBef>
              <a:spcAft>
                <a:spcPts val="0"/>
              </a:spcAft>
            </a:pPr>
            <a:r>
              <a:rPr lang="ja-JP" sz="3200" dirty="0">
                <a:effectLst/>
                <a:latin typeface="Times New Roman" panose="02020603050405020304" pitchFamily="18" charset="0"/>
                <a:ea typeface="Yu Mincho" panose="02020400000000000000" pitchFamily="18" charset="-128"/>
                <a:cs typeface="Times New Roman" panose="02020603050405020304" pitchFamily="18" charset="0"/>
              </a:rPr>
              <a:t>山田さんは　</a:t>
            </a:r>
            <a:r>
              <a:rPr lang="vi-VN" sz="3200" dirty="0">
                <a:effectLst/>
                <a:latin typeface="Times New Roman" panose="02020603050405020304" pitchFamily="18" charset="0"/>
                <a:ea typeface="Yu Mincho" panose="02020400000000000000" pitchFamily="18" charset="-128"/>
                <a:cs typeface="Times New Roman" panose="02020603050405020304" pitchFamily="18" charset="0"/>
              </a:rPr>
              <a:t>25</a:t>
            </a:r>
            <a:r>
              <a:rPr lang="ja-JP" sz="3200" dirty="0">
                <a:effectLst/>
                <a:latin typeface="Times New Roman" panose="02020603050405020304" pitchFamily="18" charset="0"/>
                <a:ea typeface="Yu Mincho" panose="02020400000000000000" pitchFamily="18" charset="-128"/>
                <a:cs typeface="Times New Roman" panose="02020603050405020304" pitchFamily="18" charset="0"/>
              </a:rPr>
              <a:t>メートルぐらい　泳げます。</a:t>
            </a:r>
            <a:endParaRPr lang="en-US" altLang="ja-JP" sz="3200" dirty="0">
              <a:latin typeface="Times New Roman" panose="02020603050405020304" pitchFamily="18" charset="0"/>
              <a:ea typeface="Yu Mincho" panose="02020400000000000000" pitchFamily="18" charset="-128"/>
              <a:cs typeface="Times New Roman" panose="02020603050405020304" pitchFamily="18" charset="0"/>
            </a:endParaRPr>
          </a:p>
          <a:p>
            <a:pPr marL="457200" marR="0">
              <a:lnSpc>
                <a:spcPct val="115000"/>
              </a:lnSpc>
              <a:spcBef>
                <a:spcPts val="0"/>
              </a:spcBef>
              <a:spcAft>
                <a:spcPts val="0"/>
              </a:spcAft>
            </a:pPr>
            <a:r>
              <a:rPr lang="en-US" sz="3200" b="1" dirty="0">
                <a:ln w="6350">
                  <a:solidFill>
                    <a:schemeClr val="tx1"/>
                  </a:solidFill>
                </a:ln>
                <a:solidFill>
                  <a:srgbClr val="92D050"/>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rPr>
              <a:t>- </a:t>
            </a:r>
            <a:r>
              <a:rPr lang="vi-VN" sz="3200" b="1" dirty="0">
                <a:ln w="6350">
                  <a:solidFill>
                    <a:schemeClr val="tx1"/>
                  </a:solidFill>
                </a:ln>
                <a:solidFill>
                  <a:srgbClr val="92D050"/>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rPr>
              <a:t>Diễn tả một hành vi có thể thực hiện được trong một hoàn cảnh naò đó.</a:t>
            </a:r>
            <a:endParaRPr lang="en-US" sz="2800" b="1" dirty="0">
              <a:ln w="6350">
                <a:solidFill>
                  <a:schemeClr val="tx1"/>
                </a:solidFill>
              </a:ln>
              <a:solidFill>
                <a:srgbClr val="92D050"/>
              </a:solidFill>
              <a:effectLst>
                <a:outerShdw blurRad="38100" dist="38100" dir="2700000" algn="tl">
                  <a:srgbClr val="000000">
                    <a:alpha val="43137"/>
                  </a:srgbClr>
                </a:outerShdw>
              </a:effectLst>
              <a:latin typeface="Calibri" panose="020F0502020204030204" pitchFamily="34" charset="0"/>
              <a:ea typeface="Yu Mincho" panose="02020400000000000000" pitchFamily="18" charset="-128"/>
              <a:cs typeface="Times New Roman" panose="02020603050405020304" pitchFamily="18" charset="0"/>
            </a:endParaRPr>
          </a:p>
          <a:p>
            <a:pPr marL="457200" marR="0">
              <a:lnSpc>
                <a:spcPct val="115000"/>
              </a:lnSpc>
              <a:spcBef>
                <a:spcPts val="0"/>
              </a:spcBef>
              <a:spcAft>
                <a:spcPts val="0"/>
              </a:spcAft>
            </a:pPr>
            <a:r>
              <a:rPr lang="vi-VN" sz="3200" dirty="0">
                <a:effectLst/>
                <a:latin typeface="Times New Roman" panose="02020603050405020304" pitchFamily="18" charset="0"/>
                <a:ea typeface="Yu Mincho" panose="02020400000000000000" pitchFamily="18" charset="-128"/>
                <a:cs typeface="Times New Roman" panose="02020603050405020304" pitchFamily="18" charset="0"/>
              </a:rPr>
              <a:t>Ở siêu thị này có thể trả bằng thẻ.</a:t>
            </a:r>
            <a:endParaRPr lang="en-US" sz="3200" dirty="0">
              <a:effectLst/>
              <a:latin typeface="Times New Roman" panose="02020603050405020304" pitchFamily="18" charset="0"/>
              <a:ea typeface="Yu Mincho" panose="02020400000000000000" pitchFamily="18" charset="-128"/>
              <a:cs typeface="Times New Roman" panose="02020603050405020304" pitchFamily="18" charset="0"/>
            </a:endParaRPr>
          </a:p>
          <a:p>
            <a:pPr marL="457200" marR="0">
              <a:lnSpc>
                <a:spcPct val="115000"/>
              </a:lnSpc>
              <a:spcBef>
                <a:spcPts val="0"/>
              </a:spcBef>
              <a:spcAft>
                <a:spcPts val="0"/>
              </a:spcAft>
            </a:pPr>
            <a:r>
              <a:rPr lang="ja-JP" sz="3200" dirty="0">
                <a:effectLst/>
                <a:latin typeface="Times New Roman" panose="02020603050405020304" pitchFamily="18" charset="0"/>
                <a:ea typeface="Yu Mincho" panose="02020400000000000000" pitchFamily="18" charset="-128"/>
                <a:cs typeface="Times New Roman" panose="02020603050405020304" pitchFamily="18" charset="0"/>
              </a:rPr>
              <a:t>このスーパーで　カードで　払えます。</a:t>
            </a:r>
            <a:endParaRPr lang="en-US" sz="2800" dirty="0">
              <a:effectLst/>
              <a:latin typeface="Calibri" panose="020F0502020204030204" pitchFamily="34" charset="0"/>
              <a:ea typeface="Yu Mincho" panose="02020400000000000000" pitchFamily="18" charset="-128"/>
              <a:cs typeface="Times New Roman" panose="02020603050405020304" pitchFamily="18" charset="0"/>
            </a:endParaRPr>
          </a:p>
        </p:txBody>
      </p:sp>
      <p:grpSp>
        <p:nvGrpSpPr>
          <p:cNvPr id="7" name="Group 6">
            <a:extLst>
              <a:ext uri="{FF2B5EF4-FFF2-40B4-BE49-F238E27FC236}">
                <a16:creationId xmlns:a16="http://schemas.microsoft.com/office/drawing/2014/main" id="{37EB7CC3-8570-4FEC-8CA6-476158FE6F83}"/>
              </a:ext>
            </a:extLst>
          </p:cNvPr>
          <p:cNvGrpSpPr/>
          <p:nvPr/>
        </p:nvGrpSpPr>
        <p:grpSpPr>
          <a:xfrm>
            <a:off x="3714954" y="494676"/>
            <a:ext cx="4762092" cy="1451656"/>
            <a:chOff x="6475751" y="509666"/>
            <a:chExt cx="4762092" cy="1451656"/>
          </a:xfrm>
        </p:grpSpPr>
        <p:sp>
          <p:nvSpPr>
            <p:cNvPr id="6" name="Flowchart: Stored Data 5">
              <a:extLst>
                <a:ext uri="{FF2B5EF4-FFF2-40B4-BE49-F238E27FC236}">
                  <a16:creationId xmlns:a16="http://schemas.microsoft.com/office/drawing/2014/main" id="{9BB44920-91E9-415F-8CBC-88D042CD1972}"/>
                </a:ext>
              </a:extLst>
            </p:cNvPr>
            <p:cNvSpPr/>
            <p:nvPr/>
          </p:nvSpPr>
          <p:spPr>
            <a:xfrm flipH="1">
              <a:off x="6475751" y="509666"/>
              <a:ext cx="4762092" cy="1451656"/>
            </a:xfrm>
            <a:prstGeom prst="flowChartOnlineStorage">
              <a:avLst/>
            </a:prstGeom>
            <a:ln w="5715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BAC0B4C6-F7AF-43D7-8CFE-1142BC8FA176}"/>
                </a:ext>
              </a:extLst>
            </p:cNvPr>
            <p:cNvSpPr/>
            <p:nvPr/>
          </p:nvSpPr>
          <p:spPr>
            <a:xfrm>
              <a:off x="7272837" y="683889"/>
              <a:ext cx="3762530" cy="1015663"/>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vi-VN" sz="6000" b="1" dirty="0">
                  <a:ln/>
                  <a:solidFill>
                    <a:schemeClr val="accent1">
                      <a:lumMod val="60000"/>
                      <a:lumOff val="40000"/>
                    </a:schemeClr>
                  </a:solidFill>
                  <a:latin typeface="Times New Roman" panose="02020603050405020304" pitchFamily="18" charset="0"/>
                  <a:ea typeface="Yu Mincho" panose="02020400000000000000" pitchFamily="18" charset="-128"/>
                  <a:cs typeface="Times New Roman" panose="02020603050405020304" pitchFamily="18" charset="0"/>
                </a:rPr>
                <a:t>Cách dùng</a:t>
              </a:r>
              <a:endParaRPr lang="en-US" sz="6000" b="1" dirty="0">
                <a:ln/>
                <a:solidFill>
                  <a:schemeClr val="accent1">
                    <a:lumMod val="60000"/>
                    <a:lumOff val="40000"/>
                  </a:schemeClr>
                </a:solidFill>
              </a:endParaRPr>
            </a:p>
          </p:txBody>
        </p:sp>
      </p:grpSp>
    </p:spTree>
    <p:extLst>
      <p:ext uri="{BB962C8B-B14F-4D97-AF65-F5344CB8AC3E}">
        <p14:creationId xmlns:p14="http://schemas.microsoft.com/office/powerpoint/2010/main" val="397177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2" presetClass="emph" presetSubtype="0" repeatCount="indefinite" fill="hold" nodeType="afterEffect">
                                  <p:stCondLst>
                                    <p:cond delay="0"/>
                                  </p:stCondLst>
                                  <p:childTnLst>
                                    <p:animRot by="120000">
                                      <p:cBhvr>
                                        <p:cTn id="13" dur="100" fill="hold">
                                          <p:stCondLst>
                                            <p:cond delay="0"/>
                                          </p:stCondLst>
                                        </p:cTn>
                                        <p:tgtEl>
                                          <p:spTgt spid="7"/>
                                        </p:tgtEl>
                                        <p:attrNameLst>
                                          <p:attrName>r</p:attrName>
                                        </p:attrNameLst>
                                      </p:cBhvr>
                                    </p:animRot>
                                    <p:animRot by="-240000">
                                      <p:cBhvr>
                                        <p:cTn id="14" dur="200" fill="hold">
                                          <p:stCondLst>
                                            <p:cond delay="200"/>
                                          </p:stCondLst>
                                        </p:cTn>
                                        <p:tgtEl>
                                          <p:spTgt spid="7"/>
                                        </p:tgtEl>
                                        <p:attrNameLst>
                                          <p:attrName>r</p:attrName>
                                        </p:attrNameLst>
                                      </p:cBhvr>
                                    </p:animRot>
                                    <p:animRot by="240000">
                                      <p:cBhvr>
                                        <p:cTn id="15" dur="200" fill="hold">
                                          <p:stCondLst>
                                            <p:cond delay="400"/>
                                          </p:stCondLst>
                                        </p:cTn>
                                        <p:tgtEl>
                                          <p:spTgt spid="7"/>
                                        </p:tgtEl>
                                        <p:attrNameLst>
                                          <p:attrName>r</p:attrName>
                                        </p:attrNameLst>
                                      </p:cBhvr>
                                    </p:animRot>
                                    <p:animRot by="-240000">
                                      <p:cBhvr>
                                        <p:cTn id="16" dur="200" fill="hold">
                                          <p:stCondLst>
                                            <p:cond delay="600"/>
                                          </p:stCondLst>
                                        </p:cTn>
                                        <p:tgtEl>
                                          <p:spTgt spid="7"/>
                                        </p:tgtEl>
                                        <p:attrNameLst>
                                          <p:attrName>r</p:attrName>
                                        </p:attrNameLst>
                                      </p:cBhvr>
                                    </p:animRot>
                                    <p:animRot by="120000">
                                      <p:cBhvr>
                                        <p:cTn id="17" dur="200" fill="hold">
                                          <p:stCondLst>
                                            <p:cond delay="800"/>
                                          </p:stCondLst>
                                        </p:cTn>
                                        <p:tgtEl>
                                          <p:spTgt spid="7"/>
                                        </p:tgtEl>
                                        <p:attrNameLst>
                                          <p:attrName>r</p:attrName>
                                        </p:attrNameLst>
                                      </p:cBhvr>
                                    </p:animRo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animEffect transition="in" filter="fade">
                                      <p:cBhvr>
                                        <p:cTn id="28" dur="500"/>
                                        <p:tgtEl>
                                          <p:spTgt spid="5">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barn(inVertical)">
                                      <p:cBhvr>
                                        <p:cTn id="33" dur="500"/>
                                        <p:tgtEl>
                                          <p:spTgt spid="5">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5">
                                            <p:txEl>
                                              <p:pRg st="3" end="3"/>
                                            </p:txEl>
                                          </p:spTgt>
                                        </p:tgtEl>
                                        <p:attrNameLst>
                                          <p:attrName>style.visibility</p:attrName>
                                        </p:attrNameLst>
                                      </p:cBhvr>
                                      <p:to>
                                        <p:strVal val="visible"/>
                                      </p:to>
                                    </p:set>
                                    <p:anim calcmode="lin" valueType="num">
                                      <p:cBhvr additive="base">
                                        <p:cTn id="38"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5">
                                            <p:txEl>
                                              <p:pRg st="4" end="4"/>
                                            </p:txEl>
                                          </p:spTgt>
                                        </p:tgtEl>
                                        <p:attrNameLst>
                                          <p:attrName>style.visibility</p:attrName>
                                        </p:attrNameLst>
                                      </p:cBhvr>
                                      <p:to>
                                        <p:strVal val="visible"/>
                                      </p:to>
                                    </p:set>
                                    <p:animEffect transition="in" filter="fade">
                                      <p:cBhvr>
                                        <p:cTn id="44" dur="1000"/>
                                        <p:tgtEl>
                                          <p:spTgt spid="5">
                                            <p:txEl>
                                              <p:pRg st="4" end="4"/>
                                            </p:txEl>
                                          </p:spTgt>
                                        </p:tgtEl>
                                      </p:cBhvr>
                                    </p:animEffect>
                                    <p:anim calcmode="lin" valueType="num">
                                      <p:cBhvr>
                                        <p:cTn id="45"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46"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
                                            <p:txEl>
                                              <p:pRg st="5" end="5"/>
                                            </p:txEl>
                                          </p:spTgt>
                                        </p:tgtEl>
                                        <p:attrNameLst>
                                          <p:attrName>style.visibility</p:attrName>
                                        </p:attrNameLst>
                                      </p:cBhvr>
                                      <p:to>
                                        <p:strVal val="visible"/>
                                      </p:to>
                                    </p:set>
                                    <p:animEffect transition="in" filter="fade">
                                      <p:cBhvr>
                                        <p:cTn id="51"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ABFA15-ACEB-4073-A6D6-00D6D35D5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71" y="0"/>
            <a:ext cx="2094945" cy="702365"/>
          </a:xfrm>
          <a:prstGeom prst="rect">
            <a:avLst/>
          </a:prstGeom>
        </p:spPr>
      </p:pic>
      <p:sp>
        <p:nvSpPr>
          <p:cNvPr id="5" name="TextBox 4">
            <a:extLst>
              <a:ext uri="{FF2B5EF4-FFF2-40B4-BE49-F238E27FC236}">
                <a16:creationId xmlns:a16="http://schemas.microsoft.com/office/drawing/2014/main" id="{204F626A-2A8F-4C93-99A6-5AAD3D78F974}"/>
              </a:ext>
            </a:extLst>
          </p:cNvPr>
          <p:cNvSpPr txBox="1"/>
          <p:nvPr/>
        </p:nvSpPr>
        <p:spPr>
          <a:xfrm>
            <a:off x="554636" y="1348581"/>
            <a:ext cx="11437495" cy="5020733"/>
          </a:xfrm>
          <a:prstGeom prst="rect">
            <a:avLst/>
          </a:prstGeom>
          <a:noFill/>
        </p:spPr>
        <p:txBody>
          <a:bodyPr wrap="square">
            <a:spAutoFit/>
          </a:bodyPr>
          <a:lstStyle/>
          <a:p>
            <a:pPr>
              <a:lnSpc>
                <a:spcPct val="115000"/>
              </a:lnSpc>
            </a:pPr>
            <a:r>
              <a:rPr lang="en-US" sz="2800" dirty="0">
                <a:latin typeface="Times New Roman" panose="02020603050405020304" pitchFamily="18" charset="0"/>
                <a:ea typeface="Yu Mincho" panose="02020400000000000000" pitchFamily="18" charset="-128"/>
                <a:cs typeface="Times New Roman" panose="02020603050405020304" pitchFamily="18" charset="0"/>
              </a:rPr>
              <a:t>1. </a:t>
            </a:r>
            <a:r>
              <a:rPr lang="vi-VN" sz="2800" dirty="0">
                <a:latin typeface="Times New Roman" panose="02020603050405020304" pitchFamily="18" charset="0"/>
                <a:ea typeface="Yu Mincho" panose="02020400000000000000" pitchFamily="18" charset="-128"/>
                <a:cs typeface="Times New Roman" panose="02020603050405020304" pitchFamily="18" charset="0"/>
              </a:rPr>
              <a:t>Nếu là những món ăn đơn giản, tự tôi có thể làm được.</a:t>
            </a:r>
            <a:endParaRPr lang="en-US" altLang="ja-JP" sz="2800" dirty="0">
              <a:effectLst/>
              <a:latin typeface="Times New Roman" panose="02020603050405020304" pitchFamily="18" charset="0"/>
              <a:ea typeface="Yu Mincho" panose="02020400000000000000" pitchFamily="18" charset="-128"/>
              <a:cs typeface="Times New Roman" panose="02020603050405020304" pitchFamily="18" charset="0"/>
            </a:endParaRPr>
          </a:p>
          <a:p>
            <a:pPr marR="0" lvl="0">
              <a:lnSpc>
                <a:spcPct val="115000"/>
              </a:lnSpc>
              <a:spcBef>
                <a:spcPts val="0"/>
              </a:spcBef>
              <a:spcAft>
                <a:spcPts val="0"/>
              </a:spcAft>
            </a:pPr>
            <a:r>
              <a:rPr lang="en-US" altLang="ja-JP" sz="2800" dirty="0">
                <a:effectLst/>
                <a:latin typeface="Times New Roman" panose="02020603050405020304" pitchFamily="18" charset="0"/>
                <a:ea typeface="Yu Mincho" panose="02020400000000000000" pitchFamily="18" charset="-128"/>
                <a:cs typeface="Times New Roman" panose="02020603050405020304" pitchFamily="18" charset="0"/>
              </a:rPr>
              <a:t>=&gt; </a:t>
            </a:r>
            <a:r>
              <a:rPr lang="ja-JP" sz="2800" dirty="0">
                <a:effectLst/>
                <a:latin typeface="Times New Roman" panose="02020603050405020304" pitchFamily="18" charset="0"/>
                <a:ea typeface="Yu Mincho" panose="02020400000000000000" pitchFamily="18" charset="-128"/>
                <a:cs typeface="Times New Roman" panose="02020603050405020304" pitchFamily="18" charset="0"/>
              </a:rPr>
              <a:t>簡単な　料理だったら、自分で　作れます。</a:t>
            </a:r>
            <a:endParaRPr lang="en-US" altLang="ja-JP" sz="2800" dirty="0">
              <a:effectLst/>
              <a:latin typeface="Times New Roman" panose="02020603050405020304" pitchFamily="18" charset="0"/>
              <a:ea typeface="Yu Mincho" panose="02020400000000000000" pitchFamily="18" charset="-128"/>
              <a:cs typeface="Times New Roman" panose="02020603050405020304" pitchFamily="18" charset="0"/>
            </a:endParaRPr>
          </a:p>
          <a:p>
            <a:pPr>
              <a:lnSpc>
                <a:spcPct val="115000"/>
              </a:lnSpc>
            </a:pPr>
            <a:r>
              <a:rPr lang="en-US" sz="2800" dirty="0">
                <a:latin typeface="Times New Roman" panose="02020603050405020304" pitchFamily="18" charset="0"/>
                <a:ea typeface="Yu Mincho" panose="02020400000000000000" pitchFamily="18" charset="-128"/>
                <a:cs typeface="Times New Roman" panose="02020603050405020304" pitchFamily="18" charset="0"/>
              </a:rPr>
              <a:t>2. </a:t>
            </a:r>
            <a:r>
              <a:rPr lang="vi-VN" sz="2800" dirty="0">
                <a:latin typeface="Times New Roman" panose="02020603050405020304" pitchFamily="18" charset="0"/>
                <a:ea typeface="Yu Mincho" panose="02020400000000000000" pitchFamily="18" charset="-128"/>
                <a:cs typeface="Times New Roman" panose="02020603050405020304" pitchFamily="18" charset="0"/>
              </a:rPr>
              <a:t>Tôi muốn nh</a:t>
            </a:r>
            <a:r>
              <a:rPr lang="en-US" sz="2800" dirty="0">
                <a:latin typeface="Times New Roman" panose="02020603050405020304" pitchFamily="18" charset="0"/>
                <a:ea typeface="Yu Mincho" panose="02020400000000000000" pitchFamily="18" charset="-128"/>
                <a:cs typeface="Times New Roman" panose="02020603050405020304" pitchFamily="18" charset="0"/>
              </a:rPr>
              <a:t>ớ</a:t>
            </a:r>
            <a:r>
              <a:rPr lang="vi-VN" sz="2800" dirty="0">
                <a:latin typeface="Times New Roman" panose="02020603050405020304" pitchFamily="18" charset="0"/>
                <a:ea typeface="Yu Mincho" panose="02020400000000000000" pitchFamily="18" charset="-128"/>
                <a:cs typeface="Times New Roman" panose="02020603050405020304" pitchFamily="18" charset="0"/>
              </a:rPr>
              <a:t> nhanh chữ Kanji nhưng mãi mà không thể nhớ được.</a:t>
            </a:r>
            <a:endParaRPr lang="en-US" sz="2800" dirty="0">
              <a:effectLst/>
              <a:latin typeface="Calibri" panose="020F0502020204030204" pitchFamily="34" charset="0"/>
              <a:ea typeface="Yu Mincho" panose="02020400000000000000" pitchFamily="18" charset="-128"/>
              <a:cs typeface="Times New Roman" panose="02020603050405020304" pitchFamily="18" charset="0"/>
            </a:endParaRPr>
          </a:p>
          <a:p>
            <a:pPr marR="0" lvl="0">
              <a:lnSpc>
                <a:spcPct val="115000"/>
              </a:lnSpc>
              <a:spcBef>
                <a:spcPts val="0"/>
              </a:spcBef>
              <a:spcAft>
                <a:spcPts val="0"/>
              </a:spcAft>
            </a:pPr>
            <a:r>
              <a:rPr lang="en-US" altLang="ja-JP" sz="2800" dirty="0">
                <a:effectLst/>
                <a:latin typeface="Times New Roman" panose="02020603050405020304" pitchFamily="18" charset="0"/>
                <a:ea typeface="Yu Mincho" panose="02020400000000000000" pitchFamily="18" charset="-128"/>
                <a:cs typeface="Times New Roman" panose="02020603050405020304" pitchFamily="18" charset="0"/>
              </a:rPr>
              <a:t>=&gt; </a:t>
            </a:r>
            <a:r>
              <a:rPr lang="ja-JP" sz="2800" dirty="0">
                <a:effectLst/>
                <a:latin typeface="Times New Roman" panose="02020603050405020304" pitchFamily="18" charset="0"/>
                <a:ea typeface="Yu Mincho" panose="02020400000000000000" pitchFamily="18" charset="-128"/>
                <a:cs typeface="Times New Roman" panose="02020603050405020304" pitchFamily="18" charset="0"/>
              </a:rPr>
              <a:t>早く漢字を　覚えたいですが、なかなか　覚えられません。</a:t>
            </a:r>
            <a:endParaRPr lang="en-US" altLang="ja-JP" sz="2800" dirty="0">
              <a:effectLst/>
              <a:latin typeface="Times New Roman" panose="02020603050405020304" pitchFamily="18" charset="0"/>
              <a:ea typeface="Yu Mincho" panose="02020400000000000000" pitchFamily="18" charset="-128"/>
              <a:cs typeface="Times New Roman" panose="02020603050405020304" pitchFamily="18" charset="0"/>
            </a:endParaRPr>
          </a:p>
          <a:p>
            <a:pPr>
              <a:lnSpc>
                <a:spcPct val="115000"/>
              </a:lnSpc>
            </a:pPr>
            <a:r>
              <a:rPr lang="en-US" sz="2800" dirty="0">
                <a:latin typeface="Times New Roman" panose="02020603050405020304" pitchFamily="18" charset="0"/>
                <a:ea typeface="Yu Mincho" panose="02020400000000000000" pitchFamily="18" charset="-128"/>
                <a:cs typeface="Times New Roman" panose="02020603050405020304" pitchFamily="18" charset="0"/>
              </a:rPr>
              <a:t>3. </a:t>
            </a:r>
            <a:r>
              <a:rPr lang="vi-VN" sz="2800" dirty="0">
                <a:latin typeface="Times New Roman" panose="02020603050405020304" pitchFamily="18" charset="0"/>
                <a:ea typeface="Yu Mincho" panose="02020400000000000000" pitchFamily="18" charset="-128"/>
                <a:cs typeface="Times New Roman" panose="02020603050405020304" pitchFamily="18" charset="0"/>
              </a:rPr>
              <a:t>Năm ngoái vì bận rộn, nên không thể trải qua kì nghỉ dài.</a:t>
            </a:r>
            <a:endParaRPr lang="en-US" sz="2800" dirty="0">
              <a:effectLst/>
              <a:latin typeface="Calibri" panose="020F0502020204030204" pitchFamily="34" charset="0"/>
              <a:ea typeface="Yu Mincho" panose="02020400000000000000" pitchFamily="18" charset="-128"/>
              <a:cs typeface="Times New Roman" panose="02020603050405020304" pitchFamily="18" charset="0"/>
            </a:endParaRPr>
          </a:p>
          <a:p>
            <a:pPr marR="0" lvl="0">
              <a:lnSpc>
                <a:spcPct val="115000"/>
              </a:lnSpc>
              <a:spcBef>
                <a:spcPts val="0"/>
              </a:spcBef>
              <a:spcAft>
                <a:spcPts val="0"/>
              </a:spcAft>
            </a:pPr>
            <a:r>
              <a:rPr lang="en-US" altLang="ja-JP" sz="2800" dirty="0">
                <a:latin typeface="Times New Roman" panose="02020603050405020304" pitchFamily="18" charset="0"/>
                <a:ea typeface="Yu Mincho" panose="02020400000000000000" pitchFamily="18" charset="-128"/>
                <a:cs typeface="Times New Roman" panose="02020603050405020304" pitchFamily="18" charset="0"/>
              </a:rPr>
              <a:t>=&gt; </a:t>
            </a:r>
            <a:r>
              <a:rPr lang="ja-JP" sz="2800" dirty="0">
                <a:effectLst/>
                <a:latin typeface="Times New Roman" panose="02020603050405020304" pitchFamily="18" charset="0"/>
                <a:ea typeface="Yu Mincho" panose="02020400000000000000" pitchFamily="18" charset="-128"/>
                <a:cs typeface="Times New Roman" panose="02020603050405020304" pitchFamily="18" charset="0"/>
              </a:rPr>
              <a:t>去年は　忙しかったですから、長い休みが　取れませんでした。</a:t>
            </a:r>
            <a:endParaRPr lang="en-US" altLang="ja-JP" sz="2800" dirty="0">
              <a:effectLst/>
              <a:latin typeface="Times New Roman" panose="02020603050405020304" pitchFamily="18" charset="0"/>
              <a:ea typeface="Yu Mincho" panose="02020400000000000000" pitchFamily="18" charset="-128"/>
              <a:cs typeface="Times New Roman" panose="02020603050405020304" pitchFamily="18" charset="0"/>
            </a:endParaRPr>
          </a:p>
          <a:p>
            <a:pPr>
              <a:lnSpc>
                <a:spcPct val="115000"/>
              </a:lnSpc>
            </a:pPr>
            <a:r>
              <a:rPr lang="en-US" sz="2800" dirty="0">
                <a:latin typeface="Times New Roman" panose="02020603050405020304" pitchFamily="18" charset="0"/>
                <a:ea typeface="Yu Mincho" panose="02020400000000000000" pitchFamily="18" charset="-128"/>
                <a:cs typeface="Times New Roman" panose="02020603050405020304" pitchFamily="18" charset="0"/>
              </a:rPr>
              <a:t>4. </a:t>
            </a:r>
            <a:r>
              <a:rPr lang="vi-VN" sz="2800" dirty="0">
                <a:latin typeface="Times New Roman" panose="02020603050405020304" pitchFamily="18" charset="0"/>
                <a:ea typeface="Yu Mincho" panose="02020400000000000000" pitchFamily="18" charset="-128"/>
                <a:cs typeface="Times New Roman" panose="02020603050405020304" pitchFamily="18" charset="0"/>
              </a:rPr>
              <a:t>Nếu mà tr</a:t>
            </a:r>
            <a:r>
              <a:rPr lang="en-US" sz="2800" dirty="0">
                <a:latin typeface="Times New Roman" panose="02020603050405020304" pitchFamily="18" charset="0"/>
                <a:ea typeface="Yu Mincho" panose="02020400000000000000" pitchFamily="18" charset="-128"/>
                <a:cs typeface="Times New Roman" panose="02020603050405020304" pitchFamily="18" charset="0"/>
              </a:rPr>
              <a:t>ở</a:t>
            </a:r>
            <a:r>
              <a:rPr lang="vi-VN" sz="2800" dirty="0">
                <a:latin typeface="Times New Roman" panose="02020603050405020304" pitchFamily="18" charset="0"/>
                <a:ea typeface="Yu Mincho" panose="02020400000000000000" pitchFamily="18" charset="-128"/>
                <a:cs typeface="Times New Roman" panose="02020603050405020304" pitchFamily="18" charset="0"/>
              </a:rPr>
              <a:t> về trước 11 giờ, xin hãy điện thoại.</a:t>
            </a:r>
            <a:endParaRPr lang="en-US" sz="2800" dirty="0">
              <a:effectLst/>
              <a:latin typeface="Calibri" panose="020F0502020204030204" pitchFamily="34" charset="0"/>
              <a:ea typeface="Yu Mincho" panose="02020400000000000000" pitchFamily="18" charset="-128"/>
              <a:cs typeface="Times New Roman" panose="02020603050405020304" pitchFamily="18" charset="0"/>
            </a:endParaRPr>
          </a:p>
          <a:p>
            <a:pPr marR="0" lvl="0">
              <a:lnSpc>
                <a:spcPct val="115000"/>
              </a:lnSpc>
              <a:spcBef>
                <a:spcPts val="0"/>
              </a:spcBef>
              <a:spcAft>
                <a:spcPts val="0"/>
              </a:spcAft>
            </a:pPr>
            <a:r>
              <a:rPr lang="en-US" altLang="ja-JP" sz="2800" dirty="0">
                <a:latin typeface="Times New Roman" panose="02020603050405020304" pitchFamily="18" charset="0"/>
                <a:ea typeface="Yu Mincho" panose="02020400000000000000" pitchFamily="18" charset="-128"/>
                <a:cs typeface="Times New Roman" panose="02020603050405020304" pitchFamily="18" charset="0"/>
              </a:rPr>
              <a:t>=&gt; </a:t>
            </a:r>
            <a:r>
              <a:rPr lang="vi-VN" sz="2800" dirty="0">
                <a:effectLst/>
                <a:latin typeface="Times New Roman" panose="02020603050405020304" pitchFamily="18" charset="0"/>
                <a:ea typeface="Yu Mincho" panose="02020400000000000000" pitchFamily="18" charset="-128"/>
                <a:cs typeface="Times New Roman" panose="02020603050405020304" pitchFamily="18" charset="0"/>
              </a:rPr>
              <a:t>11</a:t>
            </a:r>
            <a:r>
              <a:rPr lang="ja-JP" sz="2800" dirty="0">
                <a:effectLst/>
                <a:latin typeface="Times New Roman" panose="02020603050405020304" pitchFamily="18" charset="0"/>
                <a:ea typeface="Yu Mincho" panose="02020400000000000000" pitchFamily="18" charset="-128"/>
                <a:cs typeface="Times New Roman" panose="02020603050405020304" pitchFamily="18" charset="0"/>
              </a:rPr>
              <a:t>時までに帰れたら、電話を　ください。</a:t>
            </a:r>
            <a:endParaRPr lang="en-US" altLang="ja-JP" sz="2800" dirty="0">
              <a:effectLst/>
              <a:latin typeface="Times New Roman" panose="02020603050405020304" pitchFamily="18" charset="0"/>
              <a:ea typeface="Yu Mincho" panose="02020400000000000000" pitchFamily="18" charset="-128"/>
              <a:cs typeface="Times New Roman" panose="02020603050405020304" pitchFamily="18" charset="0"/>
            </a:endParaRPr>
          </a:p>
          <a:p>
            <a:pPr>
              <a:lnSpc>
                <a:spcPct val="115000"/>
              </a:lnSpc>
            </a:pPr>
            <a:r>
              <a:rPr lang="en-US" sz="2800" dirty="0">
                <a:latin typeface="Times New Roman" panose="02020603050405020304" pitchFamily="18" charset="0"/>
                <a:ea typeface="Yu Mincho" panose="02020400000000000000" pitchFamily="18" charset="-128"/>
                <a:cs typeface="Times New Roman" panose="02020603050405020304" pitchFamily="18" charset="0"/>
              </a:rPr>
              <a:t>5. </a:t>
            </a:r>
            <a:r>
              <a:rPr lang="vi-VN" sz="2800" dirty="0">
                <a:latin typeface="Times New Roman" panose="02020603050405020304" pitchFamily="18" charset="0"/>
                <a:ea typeface="Yu Mincho" panose="02020400000000000000" pitchFamily="18" charset="-128"/>
                <a:cs typeface="Times New Roman" panose="02020603050405020304" pitchFamily="18" charset="0"/>
              </a:rPr>
              <a:t>Tôi không thể thức dậy sớm.</a:t>
            </a:r>
            <a:endParaRPr lang="en-US" sz="2800" dirty="0">
              <a:effectLst/>
              <a:latin typeface="Calibri" panose="020F0502020204030204" pitchFamily="34" charset="0"/>
              <a:ea typeface="Yu Mincho" panose="02020400000000000000" pitchFamily="18" charset="-128"/>
              <a:cs typeface="Times New Roman" panose="02020603050405020304" pitchFamily="18" charset="0"/>
            </a:endParaRPr>
          </a:p>
          <a:p>
            <a:pPr marR="0" lvl="0">
              <a:lnSpc>
                <a:spcPct val="115000"/>
              </a:lnSpc>
              <a:spcBef>
                <a:spcPts val="0"/>
              </a:spcBef>
              <a:spcAft>
                <a:spcPts val="0"/>
              </a:spcAft>
            </a:pPr>
            <a:r>
              <a:rPr lang="en-US" altLang="ja-JP" sz="2800" dirty="0">
                <a:latin typeface="Times New Roman" panose="02020603050405020304" pitchFamily="18" charset="0"/>
                <a:ea typeface="Yu Mincho" panose="02020400000000000000" pitchFamily="18" charset="-128"/>
                <a:cs typeface="Times New Roman" panose="02020603050405020304" pitchFamily="18" charset="0"/>
              </a:rPr>
              <a:t>=&gt; </a:t>
            </a:r>
            <a:r>
              <a:rPr lang="ja-JP" sz="2800" dirty="0">
                <a:effectLst/>
                <a:latin typeface="Times New Roman" panose="02020603050405020304" pitchFamily="18" charset="0"/>
                <a:ea typeface="Yu Mincho" panose="02020400000000000000" pitchFamily="18" charset="-128"/>
                <a:cs typeface="Times New Roman" panose="02020603050405020304" pitchFamily="18" charset="0"/>
              </a:rPr>
              <a:t>私は　朝早く起きられません。</a:t>
            </a:r>
            <a:endParaRPr lang="en-US" sz="2400" dirty="0">
              <a:effectLst/>
              <a:latin typeface="Calibri" panose="020F0502020204030204" pitchFamily="34" charset="0"/>
              <a:ea typeface="Yu Mincho" panose="02020400000000000000" pitchFamily="18" charset="-128"/>
              <a:cs typeface="Times New Roman" panose="02020603050405020304" pitchFamily="18" charset="0"/>
            </a:endParaRPr>
          </a:p>
        </p:txBody>
      </p:sp>
      <p:grpSp>
        <p:nvGrpSpPr>
          <p:cNvPr id="3" name="Group 2">
            <a:extLst>
              <a:ext uri="{FF2B5EF4-FFF2-40B4-BE49-F238E27FC236}">
                <a16:creationId xmlns:a16="http://schemas.microsoft.com/office/drawing/2014/main" id="{2914F917-0A00-4600-BC91-85C5DCF0BD14}"/>
              </a:ext>
            </a:extLst>
          </p:cNvPr>
          <p:cNvGrpSpPr/>
          <p:nvPr/>
        </p:nvGrpSpPr>
        <p:grpSpPr>
          <a:xfrm>
            <a:off x="4212234" y="74950"/>
            <a:ext cx="4077325" cy="1274164"/>
            <a:chOff x="4212234" y="74950"/>
            <a:chExt cx="4077325" cy="1274164"/>
          </a:xfrm>
        </p:grpSpPr>
        <p:sp>
          <p:nvSpPr>
            <p:cNvPr id="2" name="Wave 1">
              <a:extLst>
                <a:ext uri="{FF2B5EF4-FFF2-40B4-BE49-F238E27FC236}">
                  <a16:creationId xmlns:a16="http://schemas.microsoft.com/office/drawing/2014/main" id="{AEA79D8F-C385-44BB-B9BB-41B9D5B19F7C}"/>
                </a:ext>
              </a:extLst>
            </p:cNvPr>
            <p:cNvSpPr/>
            <p:nvPr/>
          </p:nvSpPr>
          <p:spPr>
            <a:xfrm>
              <a:off x="4212234" y="74950"/>
              <a:ext cx="4077325" cy="1274164"/>
            </a:xfrm>
            <a:prstGeom prst="wave">
              <a:avLst/>
            </a:prstGeom>
            <a:ln w="381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20D3F5A8-A457-498E-A663-C3436097A2D9}"/>
                </a:ext>
              </a:extLst>
            </p:cNvPr>
            <p:cNvSpPr/>
            <p:nvPr/>
          </p:nvSpPr>
          <p:spPr>
            <a:xfrm>
              <a:off x="4467068" y="234180"/>
              <a:ext cx="3762530" cy="923330"/>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err="1">
                  <a:ln/>
                  <a:solidFill>
                    <a:schemeClr val="accent3"/>
                  </a:solidFill>
                  <a:latin typeface="Times New Roman" panose="02020603050405020304" pitchFamily="18" charset="0"/>
                  <a:ea typeface="Yu Mincho" panose="02020400000000000000" pitchFamily="18" charset="-128"/>
                  <a:cs typeface="Times New Roman" panose="02020603050405020304" pitchFamily="18" charset="0"/>
                </a:rPr>
                <a:t>Luyện</a:t>
              </a:r>
              <a:r>
                <a:rPr lang="en-US" sz="5400" b="1" dirty="0">
                  <a:ln/>
                  <a:solidFill>
                    <a:schemeClr val="accent3"/>
                  </a:solidFill>
                  <a:latin typeface="Times New Roman" panose="02020603050405020304" pitchFamily="18" charset="0"/>
                  <a:ea typeface="Yu Mincho" panose="02020400000000000000" pitchFamily="18" charset="-128"/>
                  <a:cs typeface="Times New Roman" panose="02020603050405020304" pitchFamily="18" charset="0"/>
                </a:rPr>
                <a:t> </a:t>
              </a:r>
              <a:r>
                <a:rPr lang="en-US" sz="5400" b="1" dirty="0" err="1">
                  <a:ln/>
                  <a:solidFill>
                    <a:schemeClr val="accent3"/>
                  </a:solidFill>
                  <a:latin typeface="Times New Roman" panose="02020603050405020304" pitchFamily="18" charset="0"/>
                  <a:ea typeface="Yu Mincho" panose="02020400000000000000" pitchFamily="18" charset="-128"/>
                  <a:cs typeface="Times New Roman" panose="02020603050405020304" pitchFamily="18" charset="0"/>
                </a:rPr>
                <a:t>tập</a:t>
              </a:r>
              <a:endParaRPr lang="en-US" sz="5400" b="1" dirty="0">
                <a:ln/>
                <a:solidFill>
                  <a:schemeClr val="accent3"/>
                </a:solidFill>
              </a:endParaRPr>
            </a:p>
          </p:txBody>
        </p:sp>
      </p:grpSp>
    </p:spTree>
    <p:extLst>
      <p:ext uri="{BB962C8B-B14F-4D97-AF65-F5344CB8AC3E}">
        <p14:creationId xmlns:p14="http://schemas.microsoft.com/office/powerpoint/2010/main" val="234243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1000" tmFilter="0, 0; .2, .5; .8, .5; 1, 0"/>
                                        <p:tgtEl>
                                          <p:spTgt spid="3"/>
                                        </p:tgtEl>
                                      </p:cBhvr>
                                    </p:animEffect>
                                    <p:animScale>
                                      <p:cBhvr>
                                        <p:cTn id="7" dur="50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 calcmode="lin" valueType="num">
                                      <p:cBhvr additive="base">
                                        <p:cTn id="32"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5">
                                            <p:txEl>
                                              <p:pRg st="3" end="3"/>
                                            </p:txEl>
                                          </p:spTgt>
                                        </p:tgtEl>
                                        <p:attrNameLst>
                                          <p:attrName>style.visibility</p:attrName>
                                        </p:attrNameLst>
                                      </p:cBhvr>
                                      <p:to>
                                        <p:strVal val="visible"/>
                                      </p:to>
                                    </p:set>
                                    <p:anim calcmode="lin" valueType="num">
                                      <p:cBhvr additive="base">
                                        <p:cTn id="38"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5">
                                            <p:txEl>
                                              <p:pRg st="5" end="5"/>
                                            </p:txEl>
                                          </p:spTgt>
                                        </p:tgtEl>
                                        <p:attrNameLst>
                                          <p:attrName>style.visibility</p:attrName>
                                        </p:attrNameLst>
                                      </p:cBhvr>
                                      <p:to>
                                        <p:strVal val="visible"/>
                                      </p:to>
                                    </p:set>
                                    <p:anim calcmode="lin" valueType="num">
                                      <p:cBhvr additive="base">
                                        <p:cTn id="44"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5">
                                            <p:txEl>
                                              <p:pRg st="7" end="7"/>
                                            </p:txEl>
                                          </p:spTgt>
                                        </p:tgtEl>
                                        <p:attrNameLst>
                                          <p:attrName>style.visibility</p:attrName>
                                        </p:attrNameLst>
                                      </p:cBhvr>
                                      <p:to>
                                        <p:strVal val="visible"/>
                                      </p:to>
                                    </p:set>
                                    <p:anim calcmode="lin" valueType="num">
                                      <p:cBhvr additive="base">
                                        <p:cTn id="50"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5">
                                            <p:txEl>
                                              <p:pRg st="9" end="9"/>
                                            </p:txEl>
                                          </p:spTgt>
                                        </p:tgtEl>
                                        <p:attrNameLst>
                                          <p:attrName>style.visibility</p:attrName>
                                        </p:attrNameLst>
                                      </p:cBhvr>
                                      <p:to>
                                        <p:strVal val="visible"/>
                                      </p:to>
                                    </p:set>
                                    <p:anim calcmode="lin" valueType="num">
                                      <p:cBhvr additive="base">
                                        <p:cTn id="56"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0BF732-5B29-42C5-A028-96117063C83E}"/>
              </a:ext>
            </a:extLst>
          </p:cNvPr>
          <p:cNvSpPr/>
          <p:nvPr/>
        </p:nvSpPr>
        <p:spPr>
          <a:xfrm>
            <a:off x="2584068" y="393525"/>
            <a:ext cx="8283038" cy="923330"/>
          </a:xfrm>
          <a:prstGeom prst="rect">
            <a:avLst/>
          </a:prstGeom>
        </p:spPr>
        <p:style>
          <a:lnRef idx="1">
            <a:schemeClr val="accent5"/>
          </a:lnRef>
          <a:fillRef idx="2">
            <a:schemeClr val="accent5"/>
          </a:fillRef>
          <a:effectRef idx="1">
            <a:schemeClr val="accent5"/>
          </a:effectRef>
          <a:fontRef idx="minor">
            <a:schemeClr val="dk1"/>
          </a:fontRef>
        </p:style>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ja-JP" sz="5400" b="1" dirty="0">
                <a:ln/>
                <a:solidFill>
                  <a:srgbClr val="C00000"/>
                </a:solidFill>
                <a:latin typeface="Times New Roman" panose="02020603050405020304" pitchFamily="18" charset="0"/>
                <a:ea typeface="Yu Mincho" panose="02020400000000000000" pitchFamily="18" charset="-128"/>
                <a:cs typeface="Times New Roman" panose="02020603050405020304" pitchFamily="18" charset="0"/>
              </a:rPr>
              <a:t>見えます　</a:t>
            </a:r>
            <a:r>
              <a:rPr lang="vi-VN" sz="5400" b="1" dirty="0">
                <a:ln/>
                <a:solidFill>
                  <a:srgbClr val="C00000"/>
                </a:solidFill>
                <a:latin typeface="Times New Roman" panose="02020603050405020304" pitchFamily="18" charset="0"/>
                <a:ea typeface="Yu Mincho" panose="02020400000000000000" pitchFamily="18" charset="-128"/>
                <a:cs typeface="Times New Roman" panose="02020603050405020304" pitchFamily="18" charset="0"/>
              </a:rPr>
              <a:t>và  </a:t>
            </a:r>
            <a:r>
              <a:rPr lang="en-US" sz="5400" b="1" dirty="0">
                <a:ln/>
                <a:solidFill>
                  <a:srgbClr val="C00000"/>
                </a:solidFill>
                <a:latin typeface="Times New Roman" panose="02020603050405020304" pitchFamily="18" charset="0"/>
                <a:ea typeface="Yu Mincho" panose="02020400000000000000" pitchFamily="18" charset="-128"/>
                <a:cs typeface="Times New Roman" panose="02020603050405020304" pitchFamily="18" charset="0"/>
              </a:rPr>
              <a:t> </a:t>
            </a:r>
            <a:r>
              <a:rPr lang="ja-JP" sz="5400" b="1" dirty="0">
                <a:ln/>
                <a:solidFill>
                  <a:srgbClr val="C00000"/>
                </a:solidFill>
                <a:latin typeface="Times New Roman" panose="02020603050405020304" pitchFamily="18" charset="0"/>
                <a:ea typeface="Yu Mincho" panose="02020400000000000000" pitchFamily="18" charset="-128"/>
                <a:cs typeface="Times New Roman" panose="02020603050405020304" pitchFamily="18" charset="0"/>
              </a:rPr>
              <a:t>聞こえます</a:t>
            </a:r>
            <a:endParaRPr lang="en-US" sz="5400" b="1" dirty="0">
              <a:ln/>
              <a:solidFill>
                <a:srgbClr val="C00000"/>
              </a:solidFill>
            </a:endParaRPr>
          </a:p>
        </p:txBody>
      </p:sp>
      <p:pic>
        <p:nvPicPr>
          <p:cNvPr id="5" name="Picture 4">
            <a:extLst>
              <a:ext uri="{FF2B5EF4-FFF2-40B4-BE49-F238E27FC236}">
                <a16:creationId xmlns:a16="http://schemas.microsoft.com/office/drawing/2014/main" id="{4E0FF9D3-1FB7-4187-A730-F6AD664213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71" y="0"/>
            <a:ext cx="2094945" cy="702365"/>
          </a:xfrm>
          <a:prstGeom prst="rect">
            <a:avLst/>
          </a:prstGeom>
        </p:spPr>
      </p:pic>
      <p:grpSp>
        <p:nvGrpSpPr>
          <p:cNvPr id="8" name="Group 7">
            <a:extLst>
              <a:ext uri="{FF2B5EF4-FFF2-40B4-BE49-F238E27FC236}">
                <a16:creationId xmlns:a16="http://schemas.microsoft.com/office/drawing/2014/main" id="{725534EE-6526-4440-B51B-6A959548AC8D}"/>
              </a:ext>
            </a:extLst>
          </p:cNvPr>
          <p:cNvGrpSpPr/>
          <p:nvPr/>
        </p:nvGrpSpPr>
        <p:grpSpPr>
          <a:xfrm>
            <a:off x="2593297" y="1211925"/>
            <a:ext cx="7644984" cy="5413729"/>
            <a:chOff x="2473377" y="1316855"/>
            <a:chExt cx="7644984" cy="5413729"/>
          </a:xfrm>
        </p:grpSpPr>
        <p:sp>
          <p:nvSpPr>
            <p:cNvPr id="6" name="Rectangle: Folded Corner 5">
              <a:extLst>
                <a:ext uri="{FF2B5EF4-FFF2-40B4-BE49-F238E27FC236}">
                  <a16:creationId xmlns:a16="http://schemas.microsoft.com/office/drawing/2014/main" id="{A228F85F-45D2-4892-BDC5-A8522F1B7F16}"/>
                </a:ext>
              </a:extLst>
            </p:cNvPr>
            <p:cNvSpPr/>
            <p:nvPr/>
          </p:nvSpPr>
          <p:spPr>
            <a:xfrm>
              <a:off x="2473377" y="1588957"/>
              <a:ext cx="7644984" cy="5141627"/>
            </a:xfrm>
            <a:prstGeom prst="foldedCorner">
              <a:avLst>
                <a:gd name="adj" fmla="val 13752"/>
              </a:avLst>
            </a:prstGeom>
            <a:solidFill>
              <a:srgbClr val="92D050"/>
            </a:solidFill>
            <a:ln w="285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6954900E-4AEC-466B-A985-2C0078B6C733}"/>
                </a:ext>
              </a:extLst>
            </p:cNvPr>
            <p:cNvSpPr txBox="1"/>
            <p:nvPr/>
          </p:nvSpPr>
          <p:spPr>
            <a:xfrm>
              <a:off x="2473378" y="1316855"/>
              <a:ext cx="7525062" cy="5365636"/>
            </a:xfrm>
            <a:prstGeom prst="rect">
              <a:avLst/>
            </a:prstGeom>
            <a:noFill/>
          </p:spPr>
          <p:txBody>
            <a:bodyPr wrap="square">
              <a:spAutoFit/>
            </a:bodyPr>
            <a:lstStyle/>
            <a:p>
              <a:pPr marL="0" marR="0">
                <a:lnSpc>
                  <a:spcPct val="115000"/>
                </a:lnSpc>
                <a:spcBef>
                  <a:spcPts val="0"/>
                </a:spcBef>
                <a:spcAft>
                  <a:spcPts val="0"/>
                </a:spcAft>
              </a:pPr>
              <a:r>
                <a:rPr lang="vi-VN" sz="2800" dirty="0">
                  <a:effectLst/>
                  <a:latin typeface="Times New Roman" panose="02020603050405020304" pitchFamily="18" charset="0"/>
                  <a:ea typeface="Yu Mincho" panose="02020400000000000000" pitchFamily="18" charset="-128"/>
                  <a:cs typeface="Times New Roman" panose="02020603050405020304" pitchFamily="18" charset="0"/>
                </a:rPr>
                <a:t> </a:t>
              </a:r>
              <a:endParaRPr lang="en-US" sz="2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gn="just">
                <a:lnSpc>
                  <a:spcPct val="115000"/>
                </a:lnSpc>
                <a:spcBef>
                  <a:spcPts val="0"/>
                </a:spcBef>
                <a:spcAft>
                  <a:spcPts val="0"/>
                </a:spcAft>
              </a:pPr>
              <a:r>
                <a:rPr lang="en-US" altLang="ja-JP" sz="40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ja-JP" sz="4000" dirty="0">
                  <a:effectLst/>
                  <a:latin typeface="Times New Roman" panose="02020603050405020304" pitchFamily="18" charset="0"/>
                  <a:ea typeface="Yu Mincho" panose="02020400000000000000" pitchFamily="18" charset="-128"/>
                  <a:cs typeface="Times New Roman" panose="02020603050405020304" pitchFamily="18" charset="0"/>
                </a:rPr>
                <a:t>見えます</a:t>
              </a:r>
              <a:r>
                <a:rPr lang="en-US" altLang="ja-JP" sz="40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vi-VN" sz="4000" dirty="0">
                  <a:effectLst/>
                  <a:latin typeface="Times New Roman" panose="02020603050405020304" pitchFamily="18" charset="0"/>
                  <a:ea typeface="Yu Mincho" panose="02020400000000000000" pitchFamily="18" charset="-128"/>
                  <a:cs typeface="Times New Roman" panose="02020603050405020304" pitchFamily="18" charset="0"/>
                </a:rPr>
                <a:t>và  </a:t>
              </a:r>
              <a:r>
                <a:rPr lang="ja-JP" sz="4000" dirty="0">
                  <a:effectLst/>
                  <a:latin typeface="Times New Roman" panose="02020603050405020304" pitchFamily="18" charset="0"/>
                  <a:ea typeface="Yu Mincho" panose="02020400000000000000" pitchFamily="18" charset="-128"/>
                  <a:cs typeface="Times New Roman" panose="02020603050405020304" pitchFamily="18" charset="0"/>
                </a:rPr>
                <a:t>聞こえます</a:t>
              </a:r>
              <a:r>
                <a:rPr lang="ja-JP" sz="40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4000" dirty="0">
                  <a:effectLst/>
                  <a:latin typeface="Times New Roman" panose="02020603050405020304" pitchFamily="18" charset="0"/>
                  <a:ea typeface="Yu Mincho" panose="02020400000000000000" pitchFamily="18" charset="-128"/>
                  <a:cs typeface="Times New Roman" panose="02020603050405020304" pitchFamily="18" charset="0"/>
                </a:rPr>
                <a:t>biểu thị đối tượng nào đó được nhìn thấy trong tầm nhìn hoặc một âm thanh nào đó lọt vào tai một cách tự nhiên mà không phụ thuộc vào chủ ý của người nói. </a:t>
              </a:r>
              <a:endParaRPr lang="en-US" sz="4000" dirty="0">
                <a:effectLst/>
                <a:latin typeface="Times New Roman" panose="02020603050405020304" pitchFamily="18" charset="0"/>
                <a:ea typeface="Yu Mincho" panose="02020400000000000000" pitchFamily="18" charset="-128"/>
                <a:cs typeface="Times New Roman" panose="02020603050405020304" pitchFamily="18" charset="0"/>
              </a:endParaRPr>
            </a:p>
            <a:p>
              <a:pPr marL="0" marR="0">
                <a:lnSpc>
                  <a:spcPct val="115000"/>
                </a:lnSpc>
                <a:spcBef>
                  <a:spcPts val="0"/>
                </a:spcBef>
                <a:spcAft>
                  <a:spcPts val="0"/>
                </a:spcAft>
              </a:pPr>
              <a:r>
                <a:rPr lang="vi-VN" sz="2800" dirty="0">
                  <a:effectLst/>
                  <a:latin typeface="Times New Roman" panose="02020603050405020304" pitchFamily="18" charset="0"/>
                  <a:ea typeface="Yu Mincho" panose="02020400000000000000" pitchFamily="18" charset="-128"/>
                  <a:cs typeface="Times New Roman" panose="02020603050405020304" pitchFamily="18" charset="0"/>
                </a:rPr>
                <a:t> </a:t>
              </a:r>
              <a:endParaRPr lang="en-US" sz="2400" dirty="0">
                <a:effectLst/>
                <a:latin typeface="Calibri" panose="020F0502020204030204" pitchFamily="34" charset="0"/>
                <a:ea typeface="Yu Mincho" panose="02020400000000000000" pitchFamily="18" charset="-128"/>
                <a:cs typeface="Times New Roman" panose="02020603050405020304" pitchFamily="18" charset="0"/>
              </a:endParaRPr>
            </a:p>
          </p:txBody>
        </p:sp>
      </p:grpSp>
      <p:grpSp>
        <p:nvGrpSpPr>
          <p:cNvPr id="15" name="Group 14">
            <a:extLst>
              <a:ext uri="{FF2B5EF4-FFF2-40B4-BE49-F238E27FC236}">
                <a16:creationId xmlns:a16="http://schemas.microsoft.com/office/drawing/2014/main" id="{DC70E7D9-7AF1-4210-88F1-8DF6A1967DC0}"/>
              </a:ext>
            </a:extLst>
          </p:cNvPr>
          <p:cNvGrpSpPr/>
          <p:nvPr/>
        </p:nvGrpSpPr>
        <p:grpSpPr>
          <a:xfrm>
            <a:off x="479686" y="2758194"/>
            <a:ext cx="2094945" cy="1723869"/>
            <a:chOff x="479686" y="2758194"/>
            <a:chExt cx="2094945" cy="1723869"/>
          </a:xfrm>
        </p:grpSpPr>
        <p:sp>
          <p:nvSpPr>
            <p:cNvPr id="9" name="Frame 8">
              <a:extLst>
                <a:ext uri="{FF2B5EF4-FFF2-40B4-BE49-F238E27FC236}">
                  <a16:creationId xmlns:a16="http://schemas.microsoft.com/office/drawing/2014/main" id="{D79D6F91-90DC-4848-8104-2E18278A98DA}"/>
                </a:ext>
              </a:extLst>
            </p:cNvPr>
            <p:cNvSpPr/>
            <p:nvPr/>
          </p:nvSpPr>
          <p:spPr>
            <a:xfrm>
              <a:off x="479686" y="2758194"/>
              <a:ext cx="2094945" cy="1723869"/>
            </a:xfrm>
            <a:prstGeom prst="frame">
              <a:avLst/>
            </a:prstGeom>
            <a:solidFill>
              <a:srgbClr val="FFC000"/>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701EB9E2-A971-4E03-9AED-95E42D50786C}"/>
                </a:ext>
              </a:extLst>
            </p:cNvPr>
            <p:cNvSpPr txBox="1"/>
            <p:nvPr/>
          </p:nvSpPr>
          <p:spPr>
            <a:xfrm>
              <a:off x="666460" y="2973797"/>
              <a:ext cx="1716976" cy="1384995"/>
            </a:xfrm>
            <a:prstGeom prst="rect">
              <a:avLst/>
            </a:prstGeom>
            <a:noFill/>
          </p:spPr>
          <p:txBody>
            <a:bodyPr wrap="square">
              <a:spAutoFit/>
            </a:bodyPr>
            <a:lstStyle/>
            <a:p>
              <a:pPr algn="ctr"/>
              <a:r>
                <a:rPr lang="en-US" altLang="ja-JP" sz="3600" b="1" dirty="0" err="1">
                  <a:effectLst/>
                  <a:latin typeface="Times New Roman" panose="02020603050405020304" pitchFamily="18" charset="0"/>
                  <a:ea typeface="Yu Mincho" panose="02020400000000000000" pitchFamily="18" charset="-128"/>
                  <a:cs typeface="Times New Roman" panose="02020603050405020304" pitchFamily="18" charset="0"/>
                </a:rPr>
                <a:t>Trợ</a:t>
              </a:r>
              <a:r>
                <a:rPr lang="en-US" altLang="ja-JP" sz="3600" b="1"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altLang="ja-JP" sz="3600" b="1" dirty="0" err="1">
                  <a:effectLst/>
                  <a:latin typeface="Times New Roman" panose="02020603050405020304" pitchFamily="18" charset="0"/>
                  <a:ea typeface="Yu Mincho" panose="02020400000000000000" pitchFamily="18" charset="-128"/>
                  <a:cs typeface="Times New Roman" panose="02020603050405020304" pitchFamily="18" charset="0"/>
                </a:rPr>
                <a:t>từ</a:t>
              </a:r>
              <a:endParaRPr lang="en-US" altLang="ja-JP" sz="3600" b="1"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ja-JP" sz="4800" b="1" dirty="0">
                  <a:solidFill>
                    <a:srgbClr val="C00000"/>
                  </a:solidFill>
                  <a:effectLst/>
                  <a:latin typeface="Times New Roman" panose="02020603050405020304" pitchFamily="18" charset="0"/>
                  <a:ea typeface="Yu Mincho" panose="02020400000000000000" pitchFamily="18" charset="-128"/>
                  <a:cs typeface="Times New Roman" panose="02020603050405020304" pitchFamily="18" charset="0"/>
                </a:rPr>
                <a:t>が</a:t>
              </a:r>
              <a:endParaRPr lang="en-US" sz="4800" dirty="0"/>
            </a:p>
          </p:txBody>
        </p:sp>
      </p:grpSp>
      <p:sp>
        <p:nvSpPr>
          <p:cNvPr id="13" name="Rectangle: Diagonal Corners Rounded 12">
            <a:extLst>
              <a:ext uri="{FF2B5EF4-FFF2-40B4-BE49-F238E27FC236}">
                <a16:creationId xmlns:a16="http://schemas.microsoft.com/office/drawing/2014/main" id="{80691E33-BBAD-4003-BBAB-E65AC417EDC8}"/>
              </a:ext>
            </a:extLst>
          </p:cNvPr>
          <p:cNvSpPr/>
          <p:nvPr/>
        </p:nvSpPr>
        <p:spPr>
          <a:xfrm>
            <a:off x="2979173" y="1499017"/>
            <a:ext cx="8972987" cy="1474780"/>
          </a:xfrm>
          <a:prstGeom prst="round2DiagRect">
            <a:avLst>
              <a:gd name="adj1" fmla="val 33455"/>
              <a:gd name="adj2" fmla="val 0"/>
            </a:avLst>
          </a:prstGeom>
          <a:solidFill>
            <a:schemeClr val="accent6">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2CD3ACDB-D01F-405C-ABAC-67880252F110}"/>
              </a:ext>
            </a:extLst>
          </p:cNvPr>
          <p:cNvSpPr txBox="1"/>
          <p:nvPr/>
        </p:nvSpPr>
        <p:spPr>
          <a:xfrm>
            <a:off x="3057800" y="1572430"/>
            <a:ext cx="9134200" cy="1326197"/>
          </a:xfrm>
          <a:prstGeom prst="rect">
            <a:avLst/>
          </a:prstGeom>
          <a:noFill/>
        </p:spPr>
        <p:txBody>
          <a:bodyPr wrap="square">
            <a:spAutoFit/>
          </a:bodyPr>
          <a:lstStyle/>
          <a:p>
            <a:pPr marL="0" marR="0">
              <a:lnSpc>
                <a:spcPct val="115000"/>
              </a:lnSpc>
              <a:spcBef>
                <a:spcPts val="0"/>
              </a:spcBef>
              <a:spcAft>
                <a:spcPts val="0"/>
              </a:spcAft>
            </a:pPr>
            <a:r>
              <a:rPr lang="ja-JP" sz="3600" dirty="0">
                <a:effectLst/>
                <a:latin typeface="Times New Roman" panose="02020603050405020304" pitchFamily="18" charset="0"/>
                <a:ea typeface="Yu Mincho" panose="02020400000000000000" pitchFamily="18" charset="-128"/>
                <a:cs typeface="Times New Roman" panose="02020603050405020304" pitchFamily="18" charset="0"/>
              </a:rPr>
              <a:t>この部屋から　高いビル</a:t>
            </a:r>
            <a:r>
              <a:rPr lang="ja-JP" sz="3600" b="1" dirty="0">
                <a:solidFill>
                  <a:srgbClr val="FF0000"/>
                </a:solidFill>
                <a:effectLst/>
                <a:latin typeface="Times New Roman" panose="02020603050405020304" pitchFamily="18" charset="0"/>
                <a:ea typeface="Yu Mincho" panose="02020400000000000000" pitchFamily="18" charset="-128"/>
                <a:cs typeface="Times New Roman" panose="02020603050405020304" pitchFamily="18" charset="0"/>
              </a:rPr>
              <a:t>が</a:t>
            </a:r>
            <a:r>
              <a:rPr lang="ja-JP" sz="3600" dirty="0">
                <a:effectLst/>
                <a:latin typeface="Times New Roman" panose="02020603050405020304" pitchFamily="18" charset="0"/>
                <a:ea typeface="Yu Mincho" panose="02020400000000000000" pitchFamily="18" charset="-128"/>
                <a:cs typeface="Times New Roman" panose="02020603050405020304" pitchFamily="18" charset="0"/>
              </a:rPr>
              <a:t>　見えます。</a:t>
            </a:r>
            <a:endParaRPr lang="en-US" altLang="ja-JP" sz="3600" dirty="0">
              <a:effectLst/>
              <a:latin typeface="Times New Roman" panose="02020603050405020304" pitchFamily="18" charset="0"/>
              <a:ea typeface="Yu Mincho" panose="02020400000000000000" pitchFamily="18" charset="-128"/>
              <a:cs typeface="Times New Roman" panose="02020603050405020304" pitchFamily="18" charset="0"/>
            </a:endParaRPr>
          </a:p>
          <a:p>
            <a:pPr marL="0" marR="0">
              <a:lnSpc>
                <a:spcPct val="115000"/>
              </a:lnSpc>
              <a:spcBef>
                <a:spcPts val="0"/>
              </a:spcBef>
              <a:spcAft>
                <a:spcPts val="0"/>
              </a:spcAft>
            </a:pPr>
            <a:r>
              <a:rPr lang="vi-VN" sz="3600" dirty="0">
                <a:effectLst/>
                <a:latin typeface="Times New Roman" panose="02020603050405020304" pitchFamily="18" charset="0"/>
                <a:ea typeface="Yu Mincho" panose="02020400000000000000" pitchFamily="18" charset="-128"/>
                <a:cs typeface="Times New Roman" panose="02020603050405020304" pitchFamily="18" charset="0"/>
              </a:rPr>
              <a:t>Từ căn phòng này có thể nhìn thấy toà nhà cao.</a:t>
            </a: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16" name="Rectangle: Diagonal Corners Rounded 15">
            <a:extLst>
              <a:ext uri="{FF2B5EF4-FFF2-40B4-BE49-F238E27FC236}">
                <a16:creationId xmlns:a16="http://schemas.microsoft.com/office/drawing/2014/main" id="{645A1107-B2B1-4A40-B0BD-48CBC5CE54C0}"/>
              </a:ext>
            </a:extLst>
          </p:cNvPr>
          <p:cNvSpPr/>
          <p:nvPr/>
        </p:nvSpPr>
        <p:spPr>
          <a:xfrm>
            <a:off x="2979173" y="3959374"/>
            <a:ext cx="5835043" cy="1474780"/>
          </a:xfrm>
          <a:prstGeom prst="round2DiagRect">
            <a:avLst>
              <a:gd name="adj1" fmla="val 33455"/>
              <a:gd name="adj2" fmla="val 0"/>
            </a:avLst>
          </a:prstGeom>
          <a:solidFill>
            <a:schemeClr val="accent6">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985BD9F2-9897-4B7B-B77B-88AEEF2A345B}"/>
              </a:ext>
            </a:extLst>
          </p:cNvPr>
          <p:cNvSpPr txBox="1"/>
          <p:nvPr/>
        </p:nvSpPr>
        <p:spPr>
          <a:xfrm>
            <a:off x="3057800" y="4047776"/>
            <a:ext cx="5591525" cy="1326197"/>
          </a:xfrm>
          <a:prstGeom prst="rect">
            <a:avLst/>
          </a:prstGeom>
          <a:noFill/>
        </p:spPr>
        <p:txBody>
          <a:bodyPr wrap="square">
            <a:spAutoFit/>
          </a:bodyPr>
          <a:lstStyle/>
          <a:p>
            <a:pPr marL="0" marR="0">
              <a:lnSpc>
                <a:spcPct val="115000"/>
              </a:lnSpc>
              <a:spcBef>
                <a:spcPts val="0"/>
              </a:spcBef>
              <a:spcAft>
                <a:spcPts val="0"/>
              </a:spcAft>
            </a:pPr>
            <a:r>
              <a:rPr lang="ja-JP" sz="3600" dirty="0">
                <a:effectLst/>
                <a:latin typeface="Times New Roman" panose="02020603050405020304" pitchFamily="18" charset="0"/>
                <a:ea typeface="Yu Mincho" panose="02020400000000000000" pitchFamily="18" charset="-128"/>
                <a:cs typeface="Times New Roman" panose="02020603050405020304" pitchFamily="18" charset="0"/>
              </a:rPr>
              <a:t>大きい音</a:t>
            </a:r>
            <a:r>
              <a:rPr lang="ja-JP" sz="3600" b="1" dirty="0">
                <a:solidFill>
                  <a:srgbClr val="FF0000"/>
                </a:solidFill>
                <a:latin typeface="Times New Roman" panose="02020603050405020304" pitchFamily="18" charset="0"/>
                <a:ea typeface="Yu Mincho" panose="02020400000000000000" pitchFamily="18" charset="-128"/>
                <a:cs typeface="Times New Roman" panose="02020603050405020304" pitchFamily="18" charset="0"/>
              </a:rPr>
              <a:t>が</a:t>
            </a:r>
            <a:r>
              <a:rPr lang="ja-JP" sz="3600" dirty="0">
                <a:effectLst/>
                <a:latin typeface="Times New Roman" panose="02020603050405020304" pitchFamily="18" charset="0"/>
                <a:ea typeface="Yu Mincho" panose="02020400000000000000" pitchFamily="18" charset="-128"/>
                <a:cs typeface="Times New Roman" panose="02020603050405020304" pitchFamily="18" charset="0"/>
              </a:rPr>
              <a:t>　聞こえます。</a:t>
            </a:r>
            <a:endParaRPr lang="en-US" altLang="ja-JP" sz="3600" dirty="0">
              <a:effectLst/>
              <a:latin typeface="Times New Roman" panose="02020603050405020304" pitchFamily="18" charset="0"/>
              <a:ea typeface="Yu Mincho" panose="02020400000000000000" pitchFamily="18" charset="-128"/>
              <a:cs typeface="Times New Roman" panose="02020603050405020304" pitchFamily="18" charset="0"/>
            </a:endParaRPr>
          </a:p>
          <a:p>
            <a:pPr marL="0" marR="0">
              <a:lnSpc>
                <a:spcPct val="115000"/>
              </a:lnSpc>
              <a:spcBef>
                <a:spcPts val="0"/>
              </a:spcBef>
              <a:spcAft>
                <a:spcPts val="0"/>
              </a:spcAft>
            </a:pPr>
            <a:r>
              <a:rPr lang="vi-VN" sz="3600" dirty="0">
                <a:effectLst/>
                <a:latin typeface="Times New Roman" panose="02020603050405020304" pitchFamily="18" charset="0"/>
                <a:ea typeface="Yu Mincho" panose="02020400000000000000" pitchFamily="18" charset="-128"/>
                <a:cs typeface="Times New Roman" panose="02020603050405020304" pitchFamily="18" charset="0"/>
              </a:rPr>
              <a:t>Có thể nghe âm thanh to.</a:t>
            </a: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A7578745-A7E3-4A88-9ACE-37094DAA7CE0}"/>
              </a:ext>
            </a:extLst>
          </p:cNvPr>
          <p:cNvCxnSpPr>
            <a:cxnSpLocks/>
            <a:stCxn id="9" idx="3"/>
            <a:endCxn id="14" idx="1"/>
          </p:cNvCxnSpPr>
          <p:nvPr/>
        </p:nvCxnSpPr>
        <p:spPr>
          <a:xfrm flipV="1">
            <a:off x="2574631" y="2235529"/>
            <a:ext cx="483169" cy="138460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CF7C03B7-3CFE-4ACF-8E6D-B2DD9A130878}"/>
              </a:ext>
            </a:extLst>
          </p:cNvPr>
          <p:cNvCxnSpPr>
            <a:stCxn id="9" idx="3"/>
            <a:endCxn id="16" idx="2"/>
          </p:cNvCxnSpPr>
          <p:nvPr/>
        </p:nvCxnSpPr>
        <p:spPr>
          <a:xfrm>
            <a:off x="2574631" y="3620129"/>
            <a:ext cx="404542" cy="1076635"/>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Rectangle: Beveled 28">
            <a:extLst>
              <a:ext uri="{FF2B5EF4-FFF2-40B4-BE49-F238E27FC236}">
                <a16:creationId xmlns:a16="http://schemas.microsoft.com/office/drawing/2014/main" id="{13069992-44FB-4299-A3DB-2DDE7D3F9A29}"/>
              </a:ext>
            </a:extLst>
          </p:cNvPr>
          <p:cNvSpPr/>
          <p:nvPr/>
        </p:nvSpPr>
        <p:spPr>
          <a:xfrm>
            <a:off x="816962" y="1678900"/>
            <a:ext cx="2803161" cy="1588958"/>
          </a:xfrm>
          <a:prstGeom prst="beve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4000" dirty="0">
                <a:latin typeface="Times New Roman" panose="02020603050405020304" pitchFamily="18" charset="0"/>
                <a:ea typeface="Yu Mincho" panose="02020400000000000000" pitchFamily="18" charset="-128"/>
                <a:cs typeface="Times New Roman" panose="02020603050405020304" pitchFamily="18" charset="0"/>
              </a:rPr>
              <a:t>C</a:t>
            </a:r>
            <a:r>
              <a:rPr lang="vi-VN" sz="4000" dirty="0">
                <a:effectLst/>
                <a:latin typeface="Times New Roman" panose="02020603050405020304" pitchFamily="18" charset="0"/>
                <a:ea typeface="Yu Mincho" panose="02020400000000000000" pitchFamily="18" charset="-128"/>
                <a:cs typeface="Times New Roman" panose="02020603050405020304" pitchFamily="18" charset="0"/>
              </a:rPr>
              <a:t>ách nói </a:t>
            </a:r>
            <a:endParaRPr lang="en-US" sz="40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4000" dirty="0">
                <a:effectLst/>
                <a:latin typeface="Times New Roman" panose="02020603050405020304" pitchFamily="18" charset="0"/>
                <a:ea typeface="Yu Mincho" panose="02020400000000000000" pitchFamily="18" charset="-128"/>
                <a:cs typeface="Times New Roman" panose="02020603050405020304" pitchFamily="18" charset="0"/>
              </a:rPr>
              <a:t>có chủ ý</a:t>
            </a:r>
            <a:endParaRPr lang="en-US" sz="4000" dirty="0"/>
          </a:p>
        </p:txBody>
      </p:sp>
      <p:sp>
        <p:nvSpPr>
          <p:cNvPr id="30" name="Arrow: Right 29">
            <a:extLst>
              <a:ext uri="{FF2B5EF4-FFF2-40B4-BE49-F238E27FC236}">
                <a16:creationId xmlns:a16="http://schemas.microsoft.com/office/drawing/2014/main" id="{3766CE17-51E1-4AF9-BBD6-D521E525BE89}"/>
              </a:ext>
            </a:extLst>
          </p:cNvPr>
          <p:cNvSpPr/>
          <p:nvPr/>
        </p:nvSpPr>
        <p:spPr>
          <a:xfrm>
            <a:off x="3972391" y="2131476"/>
            <a:ext cx="2068643" cy="65956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A12DB996-280D-4E0F-9826-95ED3F21E36B}"/>
              </a:ext>
            </a:extLst>
          </p:cNvPr>
          <p:cNvSpPr/>
          <p:nvPr/>
        </p:nvSpPr>
        <p:spPr>
          <a:xfrm>
            <a:off x="6355829" y="1558994"/>
            <a:ext cx="3177914" cy="197870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sz="4400" dirty="0">
                <a:effectLst/>
                <a:latin typeface="Times New Roman" panose="02020603050405020304" pitchFamily="18" charset="0"/>
                <a:ea typeface="Yu Mincho" panose="02020400000000000000" pitchFamily="18" charset="-128"/>
                <a:cs typeface="Times New Roman" panose="02020603050405020304" pitchFamily="18" charset="0"/>
              </a:rPr>
              <a:t>見えます</a:t>
            </a:r>
            <a:endParaRPr lang="en-US" altLang="ja-JP" sz="44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2800" dirty="0">
                <a:effectLst/>
                <a:latin typeface="Times New Roman" panose="02020603050405020304" pitchFamily="18" charset="0"/>
                <a:ea typeface="Yu Mincho" panose="02020400000000000000" pitchFamily="18" charset="-128"/>
                <a:cs typeface="Times New Roman" panose="02020603050405020304" pitchFamily="18" charset="0"/>
              </a:rPr>
              <a:t>và  </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ja-JP" sz="4400" dirty="0">
                <a:effectLst/>
                <a:latin typeface="Times New Roman" panose="02020603050405020304" pitchFamily="18" charset="0"/>
                <a:ea typeface="Yu Mincho" panose="02020400000000000000" pitchFamily="18" charset="-128"/>
                <a:cs typeface="Times New Roman" panose="02020603050405020304" pitchFamily="18" charset="0"/>
              </a:rPr>
              <a:t>聞こえます</a:t>
            </a:r>
            <a:endParaRPr lang="en-US" sz="4400" dirty="0"/>
          </a:p>
        </p:txBody>
      </p:sp>
      <p:sp>
        <p:nvSpPr>
          <p:cNvPr id="32" name="Arrow: Right 31">
            <a:extLst>
              <a:ext uri="{FF2B5EF4-FFF2-40B4-BE49-F238E27FC236}">
                <a16:creationId xmlns:a16="http://schemas.microsoft.com/office/drawing/2014/main" id="{47899FC4-73F3-4676-AEAD-16573D2A1C6B}"/>
              </a:ext>
            </a:extLst>
          </p:cNvPr>
          <p:cNvSpPr/>
          <p:nvPr/>
        </p:nvSpPr>
        <p:spPr>
          <a:xfrm rot="5400000">
            <a:off x="7533885" y="3848740"/>
            <a:ext cx="1076636" cy="65956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F667A335-20A0-4F69-8D19-44DC07C1099E}"/>
              </a:ext>
            </a:extLst>
          </p:cNvPr>
          <p:cNvSpPr/>
          <p:nvPr/>
        </p:nvSpPr>
        <p:spPr>
          <a:xfrm>
            <a:off x="4856813" y="4970880"/>
            <a:ext cx="6430779" cy="128167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400" dirty="0" err="1">
                <a:latin typeface="Times New Roman" panose="02020603050405020304" pitchFamily="18" charset="0"/>
                <a:cs typeface="Times New Roman" panose="02020603050405020304" pitchFamily="18" charset="0"/>
              </a:rPr>
              <a:t>Sử</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dụng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động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từ</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khả</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năng</a:t>
            </a:r>
            <a:endParaRPr lang="en-US" sz="4400" dirty="0">
              <a:latin typeface="Times New Roman" panose="02020603050405020304" pitchFamily="18" charset="0"/>
              <a:cs typeface="Times New Roman" panose="02020603050405020304" pitchFamily="18" charset="0"/>
            </a:endParaRPr>
          </a:p>
        </p:txBody>
      </p:sp>
      <p:sp>
        <p:nvSpPr>
          <p:cNvPr id="34" name="Multiplication Sign 33">
            <a:extLst>
              <a:ext uri="{FF2B5EF4-FFF2-40B4-BE49-F238E27FC236}">
                <a16:creationId xmlns:a16="http://schemas.microsoft.com/office/drawing/2014/main" id="{B7F2DDB4-8ACA-44A4-9BEB-5ABF7B891E8D}"/>
              </a:ext>
            </a:extLst>
          </p:cNvPr>
          <p:cNvSpPr/>
          <p:nvPr/>
        </p:nvSpPr>
        <p:spPr>
          <a:xfrm>
            <a:off x="6132709" y="1285113"/>
            <a:ext cx="3687584" cy="2413413"/>
          </a:xfrm>
          <a:prstGeom prst="mathMultiply">
            <a:avLst>
              <a:gd name="adj1" fmla="val 7976"/>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573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3" presetClass="exit" presetSubtype="32" fill="hold" nodeType="clickEffect">
                                  <p:stCondLst>
                                    <p:cond delay="0"/>
                                  </p:stCondLst>
                                  <p:childTnLst>
                                    <p:animEffect transition="out" filter="plus(out)">
                                      <p:cBhvr>
                                        <p:cTn id="18" dur="2000"/>
                                        <p:tgtEl>
                                          <p:spTgt spid="8"/>
                                        </p:tgtEl>
                                      </p:cBhvr>
                                    </p:animEffect>
                                    <p:set>
                                      <p:cBhvr>
                                        <p:cTn id="19" dur="1" fill="hold">
                                          <p:stCondLst>
                                            <p:cond delay="1999"/>
                                          </p:stCondLst>
                                        </p:cTn>
                                        <p:tgtEl>
                                          <p:spTgt spid="8"/>
                                        </p:tgtEl>
                                        <p:attrNameLst>
                                          <p:attrName>style.visibility</p:attrName>
                                        </p:attrNameLst>
                                      </p:cBhvr>
                                      <p:to>
                                        <p:strVal val="hidden"/>
                                      </p:to>
                                    </p:set>
                                  </p:childTnLst>
                                </p:cTn>
                              </p:par>
                              <p:par>
                                <p:cTn id="20" presetID="50" presetClass="entr" presetSubtype="0" decel="10000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strVal val="#ppt_w+.3"/>
                                          </p:val>
                                        </p:tav>
                                        <p:tav tm="100000">
                                          <p:val>
                                            <p:strVal val="#ppt_w"/>
                                          </p:val>
                                        </p:tav>
                                      </p:tavLst>
                                    </p:anim>
                                    <p:anim calcmode="lin" valueType="num">
                                      <p:cBhvr>
                                        <p:cTn id="23" dur="1000" fill="hold"/>
                                        <p:tgtEl>
                                          <p:spTgt spid="15"/>
                                        </p:tgtEl>
                                        <p:attrNameLst>
                                          <p:attrName>ppt_h</p:attrName>
                                        </p:attrNameLst>
                                      </p:cBhvr>
                                      <p:tavLst>
                                        <p:tav tm="0">
                                          <p:val>
                                            <p:strVal val="#ppt_h"/>
                                          </p:val>
                                        </p:tav>
                                        <p:tav tm="100000">
                                          <p:val>
                                            <p:strVal val="#ppt_h"/>
                                          </p:val>
                                        </p:tav>
                                      </p:tavLst>
                                    </p:anim>
                                    <p:animEffect transition="in" filter="fade">
                                      <p:cBhvr>
                                        <p:cTn id="24" dur="10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37"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900" decel="100000" fill="hold"/>
                                        <p:tgtEl>
                                          <p:spTgt spid="19"/>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33" presetID="37"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900" decel="100000" fill="hold"/>
                                        <p:tgtEl>
                                          <p:spTgt spid="13"/>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39" presetID="37"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900" decel="100000" fill="hold"/>
                                        <p:tgtEl>
                                          <p:spTgt spid="14"/>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1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500" fill="hold"/>
                                        <p:tgtEl>
                                          <p:spTgt spid="21"/>
                                        </p:tgtEl>
                                        <p:attrNameLst>
                                          <p:attrName>ppt_w</p:attrName>
                                        </p:attrNameLst>
                                      </p:cBhvr>
                                      <p:tavLst>
                                        <p:tav tm="0">
                                          <p:val>
                                            <p:fltVal val="0"/>
                                          </p:val>
                                        </p:tav>
                                        <p:tav tm="100000">
                                          <p:val>
                                            <p:strVal val="#ppt_w"/>
                                          </p:val>
                                        </p:tav>
                                      </p:tavLst>
                                    </p:anim>
                                    <p:anim calcmode="lin" valueType="num">
                                      <p:cBhvr>
                                        <p:cTn id="50" dur="500" fill="hold"/>
                                        <p:tgtEl>
                                          <p:spTgt spid="21"/>
                                        </p:tgtEl>
                                        <p:attrNameLst>
                                          <p:attrName>ppt_h</p:attrName>
                                        </p:attrNameLst>
                                      </p:cBhvr>
                                      <p:tavLst>
                                        <p:tav tm="0">
                                          <p:val>
                                            <p:strVal val="#ppt_h"/>
                                          </p:val>
                                        </p:tav>
                                        <p:tav tm="100000">
                                          <p:val>
                                            <p:strVal val="#ppt_h"/>
                                          </p:val>
                                        </p:tav>
                                      </p:tavLst>
                                    </p:anim>
                                  </p:childTnLst>
                                </p:cTn>
                              </p:par>
                              <p:par>
                                <p:cTn id="51" presetID="17" presetClass="entr" presetSubtype="1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p:cTn id="53" dur="500" fill="hold"/>
                                        <p:tgtEl>
                                          <p:spTgt spid="16"/>
                                        </p:tgtEl>
                                        <p:attrNameLst>
                                          <p:attrName>ppt_w</p:attrName>
                                        </p:attrNameLst>
                                      </p:cBhvr>
                                      <p:tavLst>
                                        <p:tav tm="0">
                                          <p:val>
                                            <p:fltVal val="0"/>
                                          </p:val>
                                        </p:tav>
                                        <p:tav tm="100000">
                                          <p:val>
                                            <p:strVal val="#ppt_w"/>
                                          </p:val>
                                        </p:tav>
                                      </p:tavLst>
                                    </p:anim>
                                    <p:anim calcmode="lin" valueType="num">
                                      <p:cBhvr>
                                        <p:cTn id="54" dur="500" fill="hold"/>
                                        <p:tgtEl>
                                          <p:spTgt spid="16"/>
                                        </p:tgtEl>
                                        <p:attrNameLst>
                                          <p:attrName>ppt_h</p:attrName>
                                        </p:attrNameLst>
                                      </p:cBhvr>
                                      <p:tavLst>
                                        <p:tav tm="0">
                                          <p:val>
                                            <p:strVal val="#ppt_h"/>
                                          </p:val>
                                        </p:tav>
                                        <p:tav tm="100000">
                                          <p:val>
                                            <p:strVal val="#ppt_h"/>
                                          </p:val>
                                        </p:tav>
                                      </p:tavLst>
                                    </p:anim>
                                  </p:childTnLst>
                                </p:cTn>
                              </p:par>
                              <p:par>
                                <p:cTn id="55" presetID="17" presetClass="entr" presetSubtype="1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8" presetClass="exit" presetSubtype="32" fill="hold" nodeType="clickEffect">
                                  <p:stCondLst>
                                    <p:cond delay="0"/>
                                  </p:stCondLst>
                                  <p:childTnLst>
                                    <p:animEffect transition="out" filter="diamond(out)">
                                      <p:cBhvr>
                                        <p:cTn id="62" dur="2000"/>
                                        <p:tgtEl>
                                          <p:spTgt spid="15"/>
                                        </p:tgtEl>
                                      </p:cBhvr>
                                    </p:animEffect>
                                    <p:set>
                                      <p:cBhvr>
                                        <p:cTn id="63" dur="1" fill="hold">
                                          <p:stCondLst>
                                            <p:cond delay="1999"/>
                                          </p:stCondLst>
                                        </p:cTn>
                                        <p:tgtEl>
                                          <p:spTgt spid="15"/>
                                        </p:tgtEl>
                                        <p:attrNameLst>
                                          <p:attrName>style.visibility</p:attrName>
                                        </p:attrNameLst>
                                      </p:cBhvr>
                                      <p:to>
                                        <p:strVal val="hidden"/>
                                      </p:to>
                                    </p:set>
                                  </p:childTnLst>
                                </p:cTn>
                              </p:par>
                              <p:par>
                                <p:cTn id="64" presetID="8" presetClass="exit" presetSubtype="32" fill="hold" nodeType="withEffect">
                                  <p:stCondLst>
                                    <p:cond delay="0"/>
                                  </p:stCondLst>
                                  <p:childTnLst>
                                    <p:animEffect transition="out" filter="diamond(out)">
                                      <p:cBhvr>
                                        <p:cTn id="65" dur="2000"/>
                                        <p:tgtEl>
                                          <p:spTgt spid="19"/>
                                        </p:tgtEl>
                                      </p:cBhvr>
                                    </p:animEffect>
                                    <p:set>
                                      <p:cBhvr>
                                        <p:cTn id="66" dur="1" fill="hold">
                                          <p:stCondLst>
                                            <p:cond delay="1999"/>
                                          </p:stCondLst>
                                        </p:cTn>
                                        <p:tgtEl>
                                          <p:spTgt spid="19"/>
                                        </p:tgtEl>
                                        <p:attrNameLst>
                                          <p:attrName>style.visibility</p:attrName>
                                        </p:attrNameLst>
                                      </p:cBhvr>
                                      <p:to>
                                        <p:strVal val="hidden"/>
                                      </p:to>
                                    </p:set>
                                  </p:childTnLst>
                                </p:cTn>
                              </p:par>
                              <p:par>
                                <p:cTn id="67" presetID="8" presetClass="exit" presetSubtype="32" fill="hold" grpId="1" nodeType="withEffect">
                                  <p:stCondLst>
                                    <p:cond delay="0"/>
                                  </p:stCondLst>
                                  <p:childTnLst>
                                    <p:animEffect transition="out" filter="diamond(out)">
                                      <p:cBhvr>
                                        <p:cTn id="68" dur="2000"/>
                                        <p:tgtEl>
                                          <p:spTgt spid="13"/>
                                        </p:tgtEl>
                                      </p:cBhvr>
                                    </p:animEffect>
                                    <p:set>
                                      <p:cBhvr>
                                        <p:cTn id="69" dur="1" fill="hold">
                                          <p:stCondLst>
                                            <p:cond delay="1999"/>
                                          </p:stCondLst>
                                        </p:cTn>
                                        <p:tgtEl>
                                          <p:spTgt spid="13"/>
                                        </p:tgtEl>
                                        <p:attrNameLst>
                                          <p:attrName>style.visibility</p:attrName>
                                        </p:attrNameLst>
                                      </p:cBhvr>
                                      <p:to>
                                        <p:strVal val="hidden"/>
                                      </p:to>
                                    </p:set>
                                  </p:childTnLst>
                                </p:cTn>
                              </p:par>
                              <p:par>
                                <p:cTn id="70" presetID="8" presetClass="exit" presetSubtype="32" fill="hold" grpId="1" nodeType="withEffect">
                                  <p:stCondLst>
                                    <p:cond delay="0"/>
                                  </p:stCondLst>
                                  <p:childTnLst>
                                    <p:animEffect transition="out" filter="diamond(out)">
                                      <p:cBhvr>
                                        <p:cTn id="71" dur="2000"/>
                                        <p:tgtEl>
                                          <p:spTgt spid="14"/>
                                        </p:tgtEl>
                                      </p:cBhvr>
                                    </p:animEffect>
                                    <p:set>
                                      <p:cBhvr>
                                        <p:cTn id="72" dur="1" fill="hold">
                                          <p:stCondLst>
                                            <p:cond delay="1999"/>
                                          </p:stCondLst>
                                        </p:cTn>
                                        <p:tgtEl>
                                          <p:spTgt spid="14"/>
                                        </p:tgtEl>
                                        <p:attrNameLst>
                                          <p:attrName>style.visibility</p:attrName>
                                        </p:attrNameLst>
                                      </p:cBhvr>
                                      <p:to>
                                        <p:strVal val="hidden"/>
                                      </p:to>
                                    </p:set>
                                  </p:childTnLst>
                                </p:cTn>
                              </p:par>
                              <p:par>
                                <p:cTn id="73" presetID="8" presetClass="exit" presetSubtype="32" fill="hold" nodeType="withEffect">
                                  <p:stCondLst>
                                    <p:cond delay="0"/>
                                  </p:stCondLst>
                                  <p:childTnLst>
                                    <p:animEffect transition="out" filter="diamond(out)">
                                      <p:cBhvr>
                                        <p:cTn id="74" dur="2000"/>
                                        <p:tgtEl>
                                          <p:spTgt spid="21"/>
                                        </p:tgtEl>
                                      </p:cBhvr>
                                    </p:animEffect>
                                    <p:set>
                                      <p:cBhvr>
                                        <p:cTn id="75" dur="1" fill="hold">
                                          <p:stCondLst>
                                            <p:cond delay="1999"/>
                                          </p:stCondLst>
                                        </p:cTn>
                                        <p:tgtEl>
                                          <p:spTgt spid="21"/>
                                        </p:tgtEl>
                                        <p:attrNameLst>
                                          <p:attrName>style.visibility</p:attrName>
                                        </p:attrNameLst>
                                      </p:cBhvr>
                                      <p:to>
                                        <p:strVal val="hidden"/>
                                      </p:to>
                                    </p:set>
                                  </p:childTnLst>
                                </p:cTn>
                              </p:par>
                              <p:par>
                                <p:cTn id="76" presetID="8" presetClass="exit" presetSubtype="32" fill="hold" grpId="1" nodeType="withEffect">
                                  <p:stCondLst>
                                    <p:cond delay="0"/>
                                  </p:stCondLst>
                                  <p:childTnLst>
                                    <p:animEffect transition="out" filter="diamond(out)">
                                      <p:cBhvr>
                                        <p:cTn id="77" dur="2000"/>
                                        <p:tgtEl>
                                          <p:spTgt spid="16"/>
                                        </p:tgtEl>
                                      </p:cBhvr>
                                    </p:animEffect>
                                    <p:set>
                                      <p:cBhvr>
                                        <p:cTn id="78" dur="1" fill="hold">
                                          <p:stCondLst>
                                            <p:cond delay="1999"/>
                                          </p:stCondLst>
                                        </p:cTn>
                                        <p:tgtEl>
                                          <p:spTgt spid="16"/>
                                        </p:tgtEl>
                                        <p:attrNameLst>
                                          <p:attrName>style.visibility</p:attrName>
                                        </p:attrNameLst>
                                      </p:cBhvr>
                                      <p:to>
                                        <p:strVal val="hidden"/>
                                      </p:to>
                                    </p:set>
                                  </p:childTnLst>
                                </p:cTn>
                              </p:par>
                              <p:par>
                                <p:cTn id="79" presetID="8" presetClass="exit" presetSubtype="32" fill="hold" grpId="1" nodeType="withEffect">
                                  <p:stCondLst>
                                    <p:cond delay="0"/>
                                  </p:stCondLst>
                                  <p:childTnLst>
                                    <p:animEffect transition="out" filter="diamond(out)">
                                      <p:cBhvr>
                                        <p:cTn id="80" dur="2000"/>
                                        <p:tgtEl>
                                          <p:spTgt spid="17"/>
                                        </p:tgtEl>
                                      </p:cBhvr>
                                    </p:animEffect>
                                    <p:set>
                                      <p:cBhvr>
                                        <p:cTn id="81" dur="1" fill="hold">
                                          <p:stCondLst>
                                            <p:cond delay="1999"/>
                                          </p:stCondLst>
                                        </p:cTn>
                                        <p:tgtEl>
                                          <p:spTgt spid="17"/>
                                        </p:tgtEl>
                                        <p:attrNameLst>
                                          <p:attrName>style.visibility</p:attrName>
                                        </p:attrNameLst>
                                      </p:cBhvr>
                                      <p:to>
                                        <p:strVal val="hidden"/>
                                      </p:to>
                                    </p:set>
                                  </p:childTnLst>
                                </p:cTn>
                              </p:par>
                              <p:par>
                                <p:cTn id="82" presetID="6" presetClass="entr" presetSubtype="16"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circle(in)">
                                      <p:cBhvr>
                                        <p:cTn id="84" dur="2000"/>
                                        <p:tgtEl>
                                          <p:spTgt spid="2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par>
                                <p:cTn id="90" presetID="45"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000"/>
                                        <p:tgtEl>
                                          <p:spTgt spid="31"/>
                                        </p:tgtEl>
                                      </p:cBhvr>
                                    </p:animEffect>
                                    <p:anim calcmode="lin" valueType="num">
                                      <p:cBhvr>
                                        <p:cTn id="93" dur="2000" fill="hold"/>
                                        <p:tgtEl>
                                          <p:spTgt spid="31"/>
                                        </p:tgtEl>
                                        <p:attrNameLst>
                                          <p:attrName>ppt_w</p:attrName>
                                        </p:attrNameLst>
                                      </p:cBhvr>
                                      <p:tavLst>
                                        <p:tav tm="0" fmla="#ppt_w*sin(2.5*pi*$)">
                                          <p:val>
                                            <p:fltVal val="0"/>
                                          </p:val>
                                        </p:tav>
                                        <p:tav tm="100000">
                                          <p:val>
                                            <p:fltVal val="1"/>
                                          </p:val>
                                        </p:tav>
                                      </p:tavLst>
                                    </p:anim>
                                    <p:anim calcmode="lin" valueType="num">
                                      <p:cBhvr>
                                        <p:cTn id="94" dur="2000" fill="hold"/>
                                        <p:tgtEl>
                                          <p:spTgt spid="31"/>
                                        </p:tgtEl>
                                        <p:attrNameLst>
                                          <p:attrName>ppt_h</p:attrName>
                                        </p:attrNameLst>
                                      </p:cBhvr>
                                      <p:tavLst>
                                        <p:tav tm="0">
                                          <p:val>
                                            <p:strVal val="#ppt_h"/>
                                          </p:val>
                                        </p:tav>
                                        <p:tav tm="100000">
                                          <p:val>
                                            <p:strVal val="#ppt_h"/>
                                          </p:val>
                                        </p:tav>
                                      </p:tavLst>
                                    </p:anim>
                                  </p:childTnLst>
                                </p:cTn>
                              </p:par>
                            </p:childTnLst>
                          </p:cTn>
                        </p:par>
                        <p:par>
                          <p:cTn id="95" fill="hold">
                            <p:stCondLst>
                              <p:cond delay="2000"/>
                            </p:stCondLst>
                            <p:childTnLst>
                              <p:par>
                                <p:cTn id="96" presetID="10" presetClass="entr" presetSubtype="0" fill="hold" grpId="0" nodeType="afterEffect">
                                  <p:stCondLst>
                                    <p:cond delay="0"/>
                                  </p:stCondLst>
                                  <p:childTnLst>
                                    <p:set>
                                      <p:cBhvr>
                                        <p:cTn id="97" dur="1" fill="hold">
                                          <p:stCondLst>
                                            <p:cond delay="0"/>
                                          </p:stCondLst>
                                        </p:cTn>
                                        <p:tgtEl>
                                          <p:spTgt spid="34"/>
                                        </p:tgtEl>
                                        <p:attrNameLst>
                                          <p:attrName>style.visibility</p:attrName>
                                        </p:attrNameLst>
                                      </p:cBhvr>
                                      <p:to>
                                        <p:strVal val="visible"/>
                                      </p:to>
                                    </p:set>
                                    <p:animEffect transition="in" filter="fade">
                                      <p:cBhvr>
                                        <p:cTn id="98" dur="500"/>
                                        <p:tgtEl>
                                          <p:spTgt spid="34"/>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fade">
                                      <p:cBhvr>
                                        <p:cTn id="103" dur="500"/>
                                        <p:tgtEl>
                                          <p:spTgt spid="32"/>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33"/>
                                        </p:tgtEl>
                                        <p:attrNameLst>
                                          <p:attrName>style.visibility</p:attrName>
                                        </p:attrNameLst>
                                      </p:cBhvr>
                                      <p:to>
                                        <p:strVal val="visible"/>
                                      </p:to>
                                    </p:set>
                                    <p:anim calcmode="lin" valueType="num">
                                      <p:cBhvr>
                                        <p:cTn id="106" dur="500" fill="hold"/>
                                        <p:tgtEl>
                                          <p:spTgt spid="33"/>
                                        </p:tgtEl>
                                        <p:attrNameLst>
                                          <p:attrName>ppt_w</p:attrName>
                                        </p:attrNameLst>
                                      </p:cBhvr>
                                      <p:tavLst>
                                        <p:tav tm="0">
                                          <p:val>
                                            <p:fltVal val="0"/>
                                          </p:val>
                                        </p:tav>
                                        <p:tav tm="100000">
                                          <p:val>
                                            <p:strVal val="#ppt_w"/>
                                          </p:val>
                                        </p:tav>
                                      </p:tavLst>
                                    </p:anim>
                                    <p:anim calcmode="lin" valueType="num">
                                      <p:cBhvr>
                                        <p:cTn id="107" dur="500" fill="hold"/>
                                        <p:tgtEl>
                                          <p:spTgt spid="33"/>
                                        </p:tgtEl>
                                        <p:attrNameLst>
                                          <p:attrName>ppt_h</p:attrName>
                                        </p:attrNameLst>
                                      </p:cBhvr>
                                      <p:tavLst>
                                        <p:tav tm="0">
                                          <p:val>
                                            <p:fltVal val="0"/>
                                          </p:val>
                                        </p:tav>
                                        <p:tav tm="100000">
                                          <p:val>
                                            <p:strVal val="#ppt_h"/>
                                          </p:val>
                                        </p:tav>
                                      </p:tavLst>
                                    </p:anim>
                                    <p:animEffect transition="in" filter="fade">
                                      <p:cBhvr>
                                        <p:cTn id="108" dur="500"/>
                                        <p:tgtEl>
                                          <p:spTgt spid="33"/>
                                        </p:tgtEl>
                                      </p:cBhvr>
                                    </p:animEffect>
                                  </p:childTnLst>
                                </p:cTn>
                              </p:par>
                            </p:childTnLst>
                          </p:cTn>
                        </p:par>
                        <p:par>
                          <p:cTn id="109" fill="hold">
                            <p:stCondLst>
                              <p:cond delay="500"/>
                            </p:stCondLst>
                            <p:childTnLst>
                              <p:par>
                                <p:cTn id="110" presetID="23" presetClass="emph" presetSubtype="0" repeatCount="indefinite" fill="hold" grpId="1" nodeType="afterEffect">
                                  <p:stCondLst>
                                    <p:cond delay="0"/>
                                  </p:stCondLst>
                                  <p:childTnLst>
                                    <p:animClr clrSpc="hsl" dir="cw">
                                      <p:cBhvr override="childStyle">
                                        <p:cTn id="111" dur="500" fill="hold"/>
                                        <p:tgtEl>
                                          <p:spTgt spid="33"/>
                                        </p:tgtEl>
                                        <p:attrNameLst>
                                          <p:attrName>style.color</p:attrName>
                                        </p:attrNameLst>
                                      </p:cBhvr>
                                      <p:by>
                                        <p:hsl h="10842353" s="0" l="0"/>
                                      </p:by>
                                    </p:animClr>
                                    <p:animClr clrSpc="hsl" dir="cw">
                                      <p:cBhvr>
                                        <p:cTn id="112" dur="500" fill="hold"/>
                                        <p:tgtEl>
                                          <p:spTgt spid="33"/>
                                        </p:tgtEl>
                                        <p:attrNameLst>
                                          <p:attrName>fillcolor</p:attrName>
                                        </p:attrNameLst>
                                      </p:cBhvr>
                                      <p:by>
                                        <p:hsl h="10842353" s="0" l="0"/>
                                      </p:by>
                                    </p:animClr>
                                    <p:animClr clrSpc="hsl" dir="cw">
                                      <p:cBhvr>
                                        <p:cTn id="113" dur="500" fill="hold"/>
                                        <p:tgtEl>
                                          <p:spTgt spid="33"/>
                                        </p:tgtEl>
                                        <p:attrNameLst>
                                          <p:attrName>stroke.color</p:attrName>
                                        </p:attrNameLst>
                                      </p:cBhvr>
                                      <p:by>
                                        <p:hsl h="10842353" s="0" l="0"/>
                                      </p:by>
                                    </p:animClr>
                                    <p:set>
                                      <p:cBhvr>
                                        <p:cTn id="114" dur="500" fill="hold"/>
                                        <p:tgtEl>
                                          <p:spTgt spid="3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3" grpId="1" animBg="1"/>
      <p:bldP spid="14" grpId="0"/>
      <p:bldP spid="14" grpId="1"/>
      <p:bldP spid="16" grpId="0" animBg="1"/>
      <p:bldP spid="16" grpId="1" animBg="1"/>
      <p:bldP spid="17" grpId="0"/>
      <p:bldP spid="17" grpId="1"/>
      <p:bldP spid="29" grpId="0" animBg="1"/>
      <p:bldP spid="30" grpId="0" animBg="1"/>
      <p:bldP spid="31" grpId="0" animBg="1"/>
      <p:bldP spid="32" grpId="0" animBg="1"/>
      <p:bldP spid="33" grpId="0" animBg="1"/>
      <p:bldP spid="33" grpId="1" animBg="1"/>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ABFA15-ACEB-4073-A6D6-00D6D35D5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71" y="0"/>
            <a:ext cx="2094945" cy="702365"/>
          </a:xfrm>
          <a:prstGeom prst="rect">
            <a:avLst/>
          </a:prstGeom>
        </p:spPr>
      </p:pic>
      <p:sp>
        <p:nvSpPr>
          <p:cNvPr id="2" name="Rectangle 1">
            <a:extLst>
              <a:ext uri="{FF2B5EF4-FFF2-40B4-BE49-F238E27FC236}">
                <a16:creationId xmlns:a16="http://schemas.microsoft.com/office/drawing/2014/main" id="{7D4D4AF1-C8C2-4A9B-BCA8-C70E9C5DAE70}"/>
              </a:ext>
            </a:extLst>
          </p:cNvPr>
          <p:cNvSpPr>
            <a:spLocks noChangeArrowheads="1"/>
          </p:cNvSpPr>
          <p:nvPr/>
        </p:nvSpPr>
        <p:spPr bwMode="auto">
          <a:xfrm>
            <a:off x="504668" y="3621041"/>
            <a:ext cx="11182663"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vi-VN" altLang="ja-JP" sz="3200" dirty="0">
                <a:latin typeface="Times New Roman" panose="02020603050405020304" pitchFamily="18" charset="0"/>
                <a:ea typeface="Yu Mincho" panose="02020400000000000000" pitchFamily="18" charset="-128"/>
                <a:cs typeface="Times New Roman" panose="02020603050405020304" pitchFamily="18" charset="0"/>
              </a:rPr>
              <a:t>Ph</a:t>
            </a:r>
            <a:r>
              <a:rPr lang="vi-VN" altLang="ja-JP" sz="3200" dirty="0">
                <a:latin typeface="Calibri" panose="020F0502020204030204" pitchFamily="34" charset="0"/>
                <a:ea typeface="Yu Mincho" panose="02020400000000000000" pitchFamily="18" charset="-128"/>
                <a:cs typeface="Times New Roman" panose="02020603050405020304" pitchFamily="18" charset="0"/>
              </a:rPr>
              <a:t>í</a:t>
            </a:r>
            <a:r>
              <a:rPr lang="vi-VN" altLang="ja-JP" sz="3200" dirty="0">
                <a:latin typeface="Times New Roman" panose="02020603050405020304" pitchFamily="18" charset="0"/>
                <a:ea typeface="Yu Mincho" panose="02020400000000000000" pitchFamily="18" charset="-128"/>
                <a:cs typeface="Times New Roman" panose="02020603050405020304" pitchFamily="18" charset="0"/>
              </a:rPr>
              <a:t>a trước trường đại học c</a:t>
            </a:r>
            <a:r>
              <a:rPr lang="vi-VN" altLang="ja-JP" sz="3200" dirty="0">
                <a:latin typeface="Calibri" panose="020F0502020204030204" pitchFamily="34" charset="0"/>
                <a:ea typeface="Yu Mincho" panose="02020400000000000000" pitchFamily="18" charset="-128"/>
                <a:cs typeface="Times New Roman" panose="02020603050405020304" pitchFamily="18" charset="0"/>
              </a:rPr>
              <a:t>ó</a:t>
            </a:r>
            <a:r>
              <a:rPr lang="vi-VN" altLang="ja-JP" sz="3200" dirty="0">
                <a:latin typeface="Times New Roman" panose="02020603050405020304" pitchFamily="18" charset="0"/>
                <a:ea typeface="Yu Mincho" panose="02020400000000000000" pitchFamily="18" charset="-128"/>
                <a:cs typeface="Times New Roman" panose="02020603050405020304" pitchFamily="18" charset="0"/>
              </a:rPr>
              <a:t> cửa h</a:t>
            </a:r>
            <a:r>
              <a:rPr lang="vi-VN" altLang="ja-JP" sz="3200" dirty="0">
                <a:latin typeface="Calibri" panose="020F0502020204030204" pitchFamily="34" charset="0"/>
                <a:ea typeface="Yu Mincho" panose="02020400000000000000" pitchFamily="18" charset="-128"/>
                <a:cs typeface="Times New Roman" panose="02020603050405020304" pitchFamily="18" charset="0"/>
              </a:rPr>
              <a:t>à</a:t>
            </a:r>
            <a:r>
              <a:rPr lang="vi-VN" altLang="ja-JP" sz="3200" dirty="0">
                <a:latin typeface="Times New Roman" panose="02020603050405020304" pitchFamily="18" charset="0"/>
                <a:ea typeface="Yu Mincho" panose="02020400000000000000" pitchFamily="18" charset="-128"/>
                <a:cs typeface="Times New Roman" panose="02020603050405020304" pitchFamily="18" charset="0"/>
              </a:rPr>
              <a:t>ng tiện lợi được xây dựng lên.</a:t>
            </a:r>
            <a:endParaRPr lang="en-US" altLang="ja-JP" sz="3200" dirty="0"/>
          </a:p>
          <a:p>
            <a:pPr lvl="0" defTabSz="914400" eaLnBrk="0" fontAlgn="base" hangingPunct="0">
              <a:spcBef>
                <a:spcPct val="0"/>
              </a:spcBef>
              <a:spcAft>
                <a:spcPct val="0"/>
              </a:spcAft>
            </a:pPr>
            <a:r>
              <a:rPr kumimoji="0" lang="vi-VN" altLang="ja-JP" sz="32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FPT </a:t>
            </a:r>
            <a:r>
              <a:rPr kumimoji="0" lang="ja-JP" altLang="vi-VN" sz="32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大学の前に　コンビニが　できました。</a:t>
            </a:r>
            <a:endParaRPr kumimoji="0" lang="en-US" altLang="ja-JP" sz="32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endParaRPr>
          </a:p>
          <a:p>
            <a:pPr lvl="0" defTabSz="914400" eaLnBrk="0" fontAlgn="base" hangingPunct="0">
              <a:spcBef>
                <a:spcPct val="0"/>
              </a:spcBef>
              <a:spcAft>
                <a:spcPct val="0"/>
              </a:spcAft>
            </a:pPr>
            <a:endParaRPr lang="en-US" altLang="ja-JP" sz="3200" dirty="0">
              <a:latin typeface="Times New Roman" panose="02020603050405020304" pitchFamily="18" charset="0"/>
              <a:ea typeface="Yu Mincho" panose="02020400000000000000" pitchFamily="18" charset="-128"/>
              <a:cs typeface="Times New Roman" panose="02020603050405020304" pitchFamily="18" charset="0"/>
            </a:endParaRPr>
          </a:p>
          <a:p>
            <a:pPr lvl="0" defTabSz="914400" eaLnBrk="0" fontAlgn="base" hangingPunct="0">
              <a:spcBef>
                <a:spcPct val="0"/>
              </a:spcBef>
              <a:spcAft>
                <a:spcPct val="0"/>
              </a:spcAft>
            </a:pPr>
            <a:r>
              <a:rPr lang="vi-VN" altLang="ja-JP" sz="3200" dirty="0">
                <a:latin typeface="Times New Roman" panose="02020603050405020304" pitchFamily="18" charset="0"/>
                <a:ea typeface="Yu Mincho" panose="02020400000000000000" pitchFamily="18" charset="-128"/>
                <a:cs typeface="Times New Roman" panose="02020603050405020304" pitchFamily="18" charset="0"/>
              </a:rPr>
              <a:t>Việc chỉnh sửa điện thoại th</a:t>
            </a:r>
            <a:r>
              <a:rPr lang="vi-VN" altLang="ja-JP" sz="3200" dirty="0">
                <a:latin typeface="Calibri" panose="020F0502020204030204" pitchFamily="34" charset="0"/>
                <a:ea typeface="Yu Mincho" panose="02020400000000000000" pitchFamily="18" charset="-128"/>
                <a:cs typeface="Times New Roman" panose="02020603050405020304" pitchFamily="18" charset="0"/>
              </a:rPr>
              <a:t>ì</a:t>
            </a:r>
            <a:r>
              <a:rPr lang="vi-VN" altLang="ja-JP" sz="3200" dirty="0">
                <a:latin typeface="Times New Roman" panose="02020603050405020304" pitchFamily="18" charset="0"/>
                <a:ea typeface="Yu Mincho" panose="02020400000000000000" pitchFamily="18" charset="-128"/>
                <a:cs typeface="Times New Roman" panose="02020603050405020304" pitchFamily="18" charset="0"/>
              </a:rPr>
              <a:t> bao giờ ho</a:t>
            </a:r>
            <a:r>
              <a:rPr lang="vi-VN" altLang="ja-JP" sz="3200" dirty="0">
                <a:latin typeface="Calibri" panose="020F0502020204030204" pitchFamily="34" charset="0"/>
                <a:ea typeface="Yu Mincho" panose="02020400000000000000" pitchFamily="18" charset="-128"/>
                <a:cs typeface="Times New Roman" panose="02020603050405020304" pitchFamily="18" charset="0"/>
              </a:rPr>
              <a:t>à</a:t>
            </a:r>
            <a:r>
              <a:rPr lang="vi-VN" altLang="ja-JP" sz="3200" dirty="0">
                <a:latin typeface="Times New Roman" panose="02020603050405020304" pitchFamily="18" charset="0"/>
                <a:ea typeface="Yu Mincho" panose="02020400000000000000" pitchFamily="18" charset="-128"/>
                <a:cs typeface="Times New Roman" panose="02020603050405020304" pitchFamily="18" charset="0"/>
              </a:rPr>
              <a:t>n tất</a:t>
            </a:r>
            <a:r>
              <a:rPr lang="en-US" altLang="ja-JP" sz="3200" dirty="0">
                <a:latin typeface="Times New Roman" panose="02020603050405020304" pitchFamily="18" charset="0"/>
                <a:ea typeface="Yu Mincho" panose="02020400000000000000" pitchFamily="18" charset="-128"/>
                <a:cs typeface="Times New Roman" panose="02020603050405020304" pitchFamily="18" charset="0"/>
              </a:rPr>
              <a:t>?</a:t>
            </a:r>
          </a:p>
          <a:p>
            <a:pPr lvl="0" defTabSz="914400" eaLnBrk="0" fontAlgn="base" hangingPunct="0">
              <a:spcBef>
                <a:spcPct val="0"/>
              </a:spcBef>
              <a:spcAft>
                <a:spcPct val="0"/>
              </a:spcAft>
            </a:pPr>
            <a:r>
              <a:rPr kumimoji="0" lang="ja-JP" altLang="vi-VN" sz="32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電話の　修理</a:t>
            </a:r>
            <a:r>
              <a:rPr kumimoji="0" lang="vi-VN" altLang="ja-JP" sz="32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a:t>
            </a:r>
            <a:r>
              <a:rPr kumimoji="0" lang="ja-JP" altLang="vi-VN" sz="32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しゅうり</a:t>
            </a:r>
            <a:r>
              <a:rPr kumimoji="0" lang="vi-VN" altLang="ja-JP" sz="32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a:t>
            </a:r>
            <a:r>
              <a:rPr kumimoji="0" lang="ja-JP" altLang="vi-VN" sz="32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は　いつできますか。</a:t>
            </a:r>
            <a:endParaRPr kumimoji="0" lang="vi-VN" altLang="ja-JP" sz="32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6316C8C2-0A4A-470C-82F6-CDF9D0856BC0}"/>
              </a:ext>
            </a:extLst>
          </p:cNvPr>
          <p:cNvSpPr/>
          <p:nvPr/>
        </p:nvSpPr>
        <p:spPr>
          <a:xfrm>
            <a:off x="4689896" y="253297"/>
            <a:ext cx="3531736" cy="1107996"/>
          </a:xfrm>
          <a:prstGeom prst="rect">
            <a:avLst/>
          </a:prstGeom>
          <a:ln w="38100"/>
        </p:spPr>
        <p:style>
          <a:lnRef idx="1">
            <a:schemeClr val="accent1"/>
          </a:lnRef>
          <a:fillRef idx="2">
            <a:schemeClr val="accent1"/>
          </a:fillRef>
          <a:effectRef idx="1">
            <a:schemeClr val="accent1"/>
          </a:effectRef>
          <a:fontRef idx="minor">
            <a:schemeClr val="dk1"/>
          </a:fontRef>
        </p:style>
        <p:txBody>
          <a:bodyPr wrap="none" lIns="91440" tIns="45720" rIns="91440" bIns="45720">
            <a:spAutoFit/>
          </a:bodyPr>
          <a:lstStyle/>
          <a:p>
            <a:pPr algn="ctr"/>
            <a:r>
              <a:rPr kumimoji="0" lang="ja-JP" altLang="vi-VN" sz="6600" b="1" i="0" u="none" strike="noStrike" cap="none" spc="50" normalizeH="0" baseline="0" dirty="0">
                <a:ln w="0"/>
                <a:solidFill>
                  <a:srgbClr val="002060"/>
                </a:solidFill>
                <a:effectLst>
                  <a:innerShdw blurRad="63500" dist="50800" dir="13500000">
                    <a:srgbClr val="000000">
                      <a:alpha val="50000"/>
                    </a:srgbClr>
                  </a:innerShdw>
                </a:effectLst>
                <a:latin typeface="Times New Roman" panose="02020603050405020304" pitchFamily="18" charset="0"/>
                <a:ea typeface="Yu Mincho" panose="02020400000000000000" pitchFamily="18" charset="-128"/>
                <a:cs typeface="Times New Roman" panose="02020603050405020304" pitchFamily="18" charset="0"/>
              </a:rPr>
              <a:t>できます</a:t>
            </a:r>
            <a:endParaRPr lang="en-US" sz="6600" b="1" cap="none" spc="50" dirty="0">
              <a:ln w="0"/>
              <a:solidFill>
                <a:srgbClr val="002060"/>
              </a:solidFill>
              <a:effectLst>
                <a:innerShdw blurRad="63500" dist="50800" dir="13500000">
                  <a:srgbClr val="000000">
                    <a:alpha val="50000"/>
                  </a:srgbClr>
                </a:innerShdw>
              </a:effectLst>
            </a:endParaRPr>
          </a:p>
        </p:txBody>
      </p:sp>
      <p:grpSp>
        <p:nvGrpSpPr>
          <p:cNvPr id="8" name="Group 7">
            <a:extLst>
              <a:ext uri="{FF2B5EF4-FFF2-40B4-BE49-F238E27FC236}">
                <a16:creationId xmlns:a16="http://schemas.microsoft.com/office/drawing/2014/main" id="{F73052B4-48D4-48BF-A4AA-E40317F00EA4}"/>
              </a:ext>
            </a:extLst>
          </p:cNvPr>
          <p:cNvGrpSpPr/>
          <p:nvPr/>
        </p:nvGrpSpPr>
        <p:grpSpPr>
          <a:xfrm>
            <a:off x="880045" y="1831452"/>
            <a:ext cx="3422129" cy="1241530"/>
            <a:chOff x="535274" y="1471692"/>
            <a:chExt cx="3186658" cy="884419"/>
          </a:xfrm>
        </p:grpSpPr>
        <p:sp>
          <p:nvSpPr>
            <p:cNvPr id="5" name="Oval 4">
              <a:extLst>
                <a:ext uri="{FF2B5EF4-FFF2-40B4-BE49-F238E27FC236}">
                  <a16:creationId xmlns:a16="http://schemas.microsoft.com/office/drawing/2014/main" id="{86FF72A6-B39C-4C81-B9EE-CFE08827FBD3}"/>
                </a:ext>
              </a:extLst>
            </p:cNvPr>
            <p:cNvSpPr/>
            <p:nvPr/>
          </p:nvSpPr>
          <p:spPr>
            <a:xfrm>
              <a:off x="629587" y="1471692"/>
              <a:ext cx="2998033" cy="884419"/>
            </a:xfrm>
            <a:prstGeom prst="ellipse">
              <a:avLst/>
            </a:prstGeom>
            <a:ln w="381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200" dirty="0"/>
            </a:p>
          </p:txBody>
        </p:sp>
        <p:sp>
          <p:nvSpPr>
            <p:cNvPr id="7" name="TextBox 6">
              <a:extLst>
                <a:ext uri="{FF2B5EF4-FFF2-40B4-BE49-F238E27FC236}">
                  <a16:creationId xmlns:a16="http://schemas.microsoft.com/office/drawing/2014/main" id="{274651B8-5B17-46DC-8708-A95FCB6A539B}"/>
                </a:ext>
              </a:extLst>
            </p:cNvPr>
            <p:cNvSpPr txBox="1"/>
            <p:nvPr/>
          </p:nvSpPr>
          <p:spPr>
            <a:xfrm>
              <a:off x="535274" y="1645950"/>
              <a:ext cx="3186658" cy="591971"/>
            </a:xfrm>
            <a:prstGeom prst="rect">
              <a:avLst/>
            </a:prstGeom>
            <a:noFill/>
          </p:spPr>
          <p:txBody>
            <a:bodyPr wrap="square">
              <a:spAutoFit/>
            </a:bodyPr>
            <a:lstStyle/>
            <a:p>
              <a:pPr algn="ctr"/>
              <a:r>
                <a:rPr kumimoji="0" lang="ja-JP" altLang="vi-VN" sz="4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できます</a:t>
              </a:r>
              <a:endParaRPr lang="en-US" sz="4800" dirty="0"/>
            </a:p>
          </p:txBody>
        </p:sp>
      </p:grpSp>
      <p:grpSp>
        <p:nvGrpSpPr>
          <p:cNvPr id="12" name="Group 11">
            <a:extLst>
              <a:ext uri="{FF2B5EF4-FFF2-40B4-BE49-F238E27FC236}">
                <a16:creationId xmlns:a16="http://schemas.microsoft.com/office/drawing/2014/main" id="{AE881921-5B3D-45E1-B669-C2E47AA5550B}"/>
              </a:ext>
            </a:extLst>
          </p:cNvPr>
          <p:cNvGrpSpPr/>
          <p:nvPr/>
        </p:nvGrpSpPr>
        <p:grpSpPr>
          <a:xfrm>
            <a:off x="4646948" y="1868747"/>
            <a:ext cx="5846161" cy="1139570"/>
            <a:chOff x="3882453" y="1868747"/>
            <a:chExt cx="5846161" cy="1139570"/>
          </a:xfrm>
        </p:grpSpPr>
        <p:sp>
          <p:nvSpPr>
            <p:cNvPr id="9" name="Arrow: Pentagon 8">
              <a:extLst>
                <a:ext uri="{FF2B5EF4-FFF2-40B4-BE49-F238E27FC236}">
                  <a16:creationId xmlns:a16="http://schemas.microsoft.com/office/drawing/2014/main" id="{9D46068C-4857-4F5F-B7B5-F997B533DAD5}"/>
                </a:ext>
              </a:extLst>
            </p:cNvPr>
            <p:cNvSpPr/>
            <p:nvPr/>
          </p:nvSpPr>
          <p:spPr>
            <a:xfrm flipH="1">
              <a:off x="3882453" y="1868747"/>
              <a:ext cx="5576340" cy="1139570"/>
            </a:xfrm>
            <a:prstGeom prst="homePlate">
              <a:avLst/>
            </a:prstGeom>
            <a:ln w="381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tLang="ja-JP" sz="2400" dirty="0">
                <a:latin typeface="Times New Roman" panose="02020603050405020304" pitchFamily="18" charset="0"/>
                <a:ea typeface="Yu Mincho" panose="02020400000000000000" pitchFamily="18" charset="-128"/>
                <a:cs typeface="Times New Roman" panose="02020603050405020304" pitchFamily="18" charset="0"/>
              </a:endParaRPr>
            </a:p>
          </p:txBody>
        </p:sp>
        <p:sp>
          <p:nvSpPr>
            <p:cNvPr id="11" name="TextBox 10">
              <a:extLst>
                <a:ext uri="{FF2B5EF4-FFF2-40B4-BE49-F238E27FC236}">
                  <a16:creationId xmlns:a16="http://schemas.microsoft.com/office/drawing/2014/main" id="{6CC6A004-1F1E-4266-8CAB-6B3240069154}"/>
                </a:ext>
              </a:extLst>
            </p:cNvPr>
            <p:cNvSpPr txBox="1"/>
            <p:nvPr/>
          </p:nvSpPr>
          <p:spPr>
            <a:xfrm>
              <a:off x="4548264" y="1931098"/>
              <a:ext cx="5180350" cy="1077218"/>
            </a:xfrm>
            <a:prstGeom prst="rect">
              <a:avLst/>
            </a:prstGeom>
            <a:noFill/>
          </p:spPr>
          <p:txBody>
            <a:bodyPr wrap="square">
              <a:spAutoFit/>
            </a:bodyPr>
            <a:lstStyle/>
            <a:p>
              <a:r>
                <a:rPr kumimoji="0" lang="vi-VN" altLang="ja-JP" sz="32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phát sinh ra, hoàn thành, </a:t>
              </a:r>
              <a:endParaRPr kumimoji="0" lang="en-US" altLang="ja-JP" sz="32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endParaRPr>
            </a:p>
            <a:p>
              <a:r>
                <a:rPr kumimoji="0" lang="vi-VN" altLang="ja-JP" sz="32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hoàn thiện, được làm ra</a:t>
              </a:r>
              <a:endParaRPr lang="en-US" sz="3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57234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80">
                                          <p:stCondLst>
                                            <p:cond delay="0"/>
                                          </p:stCondLst>
                                        </p:cTn>
                                        <p:tgtEl>
                                          <p:spTgt spid="8"/>
                                        </p:tgtEl>
                                      </p:cBhvr>
                                    </p:animEffect>
                                    <p:anim calcmode="lin" valueType="num">
                                      <p:cBhvr>
                                        <p:cTn id="13"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8" dur="26">
                                          <p:stCondLst>
                                            <p:cond delay="650"/>
                                          </p:stCondLst>
                                        </p:cTn>
                                        <p:tgtEl>
                                          <p:spTgt spid="8"/>
                                        </p:tgtEl>
                                      </p:cBhvr>
                                      <p:to x="100000" y="60000"/>
                                    </p:animScale>
                                    <p:animScale>
                                      <p:cBhvr>
                                        <p:cTn id="19" dur="166" decel="50000">
                                          <p:stCondLst>
                                            <p:cond delay="676"/>
                                          </p:stCondLst>
                                        </p:cTn>
                                        <p:tgtEl>
                                          <p:spTgt spid="8"/>
                                        </p:tgtEl>
                                      </p:cBhvr>
                                      <p:to x="100000" y="100000"/>
                                    </p:animScale>
                                    <p:animScale>
                                      <p:cBhvr>
                                        <p:cTn id="20" dur="26">
                                          <p:stCondLst>
                                            <p:cond delay="1312"/>
                                          </p:stCondLst>
                                        </p:cTn>
                                        <p:tgtEl>
                                          <p:spTgt spid="8"/>
                                        </p:tgtEl>
                                      </p:cBhvr>
                                      <p:to x="100000" y="80000"/>
                                    </p:animScale>
                                    <p:animScale>
                                      <p:cBhvr>
                                        <p:cTn id="21" dur="166" decel="50000">
                                          <p:stCondLst>
                                            <p:cond delay="1338"/>
                                          </p:stCondLst>
                                        </p:cTn>
                                        <p:tgtEl>
                                          <p:spTgt spid="8"/>
                                        </p:tgtEl>
                                      </p:cBhvr>
                                      <p:to x="100000" y="100000"/>
                                    </p:animScale>
                                    <p:animScale>
                                      <p:cBhvr>
                                        <p:cTn id="22" dur="26">
                                          <p:stCondLst>
                                            <p:cond delay="1642"/>
                                          </p:stCondLst>
                                        </p:cTn>
                                        <p:tgtEl>
                                          <p:spTgt spid="8"/>
                                        </p:tgtEl>
                                      </p:cBhvr>
                                      <p:to x="100000" y="90000"/>
                                    </p:animScale>
                                    <p:animScale>
                                      <p:cBhvr>
                                        <p:cTn id="23" dur="166" decel="50000">
                                          <p:stCondLst>
                                            <p:cond delay="1668"/>
                                          </p:stCondLst>
                                        </p:cTn>
                                        <p:tgtEl>
                                          <p:spTgt spid="8"/>
                                        </p:tgtEl>
                                      </p:cBhvr>
                                      <p:to x="100000" y="100000"/>
                                    </p:animScale>
                                    <p:animScale>
                                      <p:cBhvr>
                                        <p:cTn id="24" dur="26">
                                          <p:stCondLst>
                                            <p:cond delay="1808"/>
                                          </p:stCondLst>
                                        </p:cTn>
                                        <p:tgtEl>
                                          <p:spTgt spid="8"/>
                                        </p:tgtEl>
                                      </p:cBhvr>
                                      <p:to x="100000" y="95000"/>
                                    </p:animScale>
                                    <p:animScale>
                                      <p:cBhvr>
                                        <p:cTn id="25" dur="166" decel="50000">
                                          <p:stCondLst>
                                            <p:cond delay="1834"/>
                                          </p:stCondLst>
                                        </p:cTn>
                                        <p:tgtEl>
                                          <p:spTgt spid="8"/>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55"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1000" fill="hold"/>
                                        <p:tgtEl>
                                          <p:spTgt spid="12"/>
                                        </p:tgtEl>
                                        <p:attrNameLst>
                                          <p:attrName>ppt_w</p:attrName>
                                        </p:attrNameLst>
                                      </p:cBhvr>
                                      <p:tavLst>
                                        <p:tav tm="0">
                                          <p:val>
                                            <p:strVal val="#ppt_w*0.70"/>
                                          </p:val>
                                        </p:tav>
                                        <p:tav tm="100000">
                                          <p:val>
                                            <p:strVal val="#ppt_w"/>
                                          </p:val>
                                        </p:tav>
                                      </p:tavLst>
                                    </p:anim>
                                    <p:anim calcmode="lin" valueType="num">
                                      <p:cBhvr>
                                        <p:cTn id="31" dur="1000" fill="hold"/>
                                        <p:tgtEl>
                                          <p:spTgt spid="12"/>
                                        </p:tgtEl>
                                        <p:attrNameLst>
                                          <p:attrName>ppt_h</p:attrName>
                                        </p:attrNameLst>
                                      </p:cBhvr>
                                      <p:tavLst>
                                        <p:tav tm="0">
                                          <p:val>
                                            <p:strVal val="#ppt_h"/>
                                          </p:val>
                                        </p:tav>
                                        <p:tav tm="100000">
                                          <p:val>
                                            <p:strVal val="#ppt_h"/>
                                          </p:val>
                                        </p:tav>
                                      </p:tavLst>
                                    </p:anim>
                                    <p:animEffect transition="in" filter="fade">
                                      <p:cBhvr>
                                        <p:cTn id="32" dur="1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animEffect transition="in" filter="circle(in)">
                                      <p:cBhvr>
                                        <p:cTn id="37" dur="2000"/>
                                        <p:tgtEl>
                                          <p:spTgt spid="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2">
                                            <p:txEl>
                                              <p:pRg st="1" end="1"/>
                                            </p:txEl>
                                          </p:spTgt>
                                        </p:tgtEl>
                                        <p:attrNameLst>
                                          <p:attrName>style.visibility</p:attrName>
                                        </p:attrNameLst>
                                      </p:cBhvr>
                                      <p:to>
                                        <p:strVal val="visible"/>
                                      </p:to>
                                    </p:set>
                                    <p:animEffect transition="in" filter="circle(in)">
                                      <p:cBhvr>
                                        <p:cTn id="42" dur="2000"/>
                                        <p:tgtEl>
                                          <p:spTgt spid="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2">
                                            <p:txEl>
                                              <p:pRg st="3" end="3"/>
                                            </p:txEl>
                                          </p:spTgt>
                                        </p:tgtEl>
                                        <p:attrNameLst>
                                          <p:attrName>style.visibility</p:attrName>
                                        </p:attrNameLst>
                                      </p:cBhvr>
                                      <p:to>
                                        <p:strVal val="visible"/>
                                      </p:to>
                                    </p:set>
                                    <p:animEffect transition="in" filter="circle(in)">
                                      <p:cBhvr>
                                        <p:cTn id="47" dur="2000"/>
                                        <p:tgtEl>
                                          <p:spTgt spid="2">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2">
                                            <p:txEl>
                                              <p:pRg st="4" end="4"/>
                                            </p:txEl>
                                          </p:spTgt>
                                        </p:tgtEl>
                                        <p:attrNameLst>
                                          <p:attrName>style.visibility</p:attrName>
                                        </p:attrNameLst>
                                      </p:cBhvr>
                                      <p:to>
                                        <p:strVal val="visible"/>
                                      </p:to>
                                    </p:set>
                                    <p:animEffect transition="in" filter="circle(in)">
                                      <p:cBhvr>
                                        <p:cTn id="52" dur="20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docProps/app.xml><?xml version="1.0" encoding="utf-8"?>
<Properties xmlns="http://schemas.openxmlformats.org/officeDocument/2006/extended-properties" xmlns:vt="http://schemas.openxmlformats.org/officeDocument/2006/docPropsVTypes">
  <Template>TM04033925[[fn=Droplet]]</Template>
  <TotalTime>345</TotalTime>
  <Words>848</Words>
  <Application>Microsoft Macintosh PowerPoint</Application>
  <PresentationFormat>Widescreen</PresentationFormat>
  <Paragraphs>155</Paragraphs>
  <Slides>16</Slides>
  <Notes>0</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游明朝</vt:lpstr>
      <vt:lpstr>游明朝</vt:lpstr>
      <vt:lpstr>Yu Mincho Demibold</vt:lpstr>
      <vt:lpstr>Arial</vt:lpstr>
      <vt:lpstr>Calibri</vt:lpstr>
      <vt:lpstr>Cambria</vt:lpstr>
      <vt:lpstr>Times New Roman</vt:lpstr>
      <vt:lpstr>Tw Cen MT</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Microsoft Office User</cp:lastModifiedBy>
  <cp:revision>34</cp:revision>
  <dcterms:created xsi:type="dcterms:W3CDTF">2021-05-16T10:04:54Z</dcterms:created>
  <dcterms:modified xsi:type="dcterms:W3CDTF">2021-06-21T17:13:04Z</dcterms:modified>
</cp:coreProperties>
</file>